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6" r:id="rId3"/>
    <p:sldId id="270" r:id="rId4"/>
    <p:sldId id="275" r:id="rId5"/>
    <p:sldId id="271" r:id="rId6"/>
    <p:sldId id="281" r:id="rId7"/>
    <p:sldId id="272" r:id="rId8"/>
    <p:sldId id="278" r:id="rId9"/>
    <p:sldId id="280" r:id="rId10"/>
    <p:sldId id="279" r:id="rId11"/>
    <p:sldId id="282" r:id="rId12"/>
    <p:sldId id="284" r:id="rId13"/>
    <p:sldId id="285" r:id="rId14"/>
    <p:sldId id="283" r:id="rId15"/>
    <p:sldId id="287" r:id="rId16"/>
    <p:sldId id="289" r:id="rId17"/>
    <p:sldId id="290" r:id="rId18"/>
    <p:sldId id="288" r:id="rId19"/>
    <p:sldId id="286" r:id="rId20"/>
    <p:sldId id="291" r:id="rId21"/>
    <p:sldId id="292" r:id="rId22"/>
    <p:sldId id="294" r:id="rId23"/>
    <p:sldId id="295" r:id="rId24"/>
    <p:sldId id="293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27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FE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" r="-676"/>
          <a:stretch/>
        </p:blipFill>
        <p:spPr bwMode="auto">
          <a:xfrm>
            <a:off x="72000" y="1554575"/>
            <a:ext cx="8083091" cy="521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67544" y="476672"/>
            <a:ext cx="8208912" cy="5976663"/>
          </a:xfrm>
          <a:prstGeom prst="rect">
            <a:avLst/>
          </a:prstGeom>
          <a:solidFill>
            <a:schemeClr val="bg1">
              <a:alpha val="54000"/>
            </a:schemeClr>
          </a:solidFill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2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0" y="4042974"/>
            <a:ext cx="4283883" cy="27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67544" y="476672"/>
            <a:ext cx="8208912" cy="5976663"/>
          </a:xfrm>
          <a:prstGeom prst="rect">
            <a:avLst/>
          </a:prstGeom>
          <a:solidFill>
            <a:schemeClr val="bg1">
              <a:alpha val="54000"/>
            </a:schemeClr>
          </a:solidFill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0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5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0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8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9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467544" y="476672"/>
            <a:ext cx="8208912" cy="5976663"/>
          </a:xfrm>
          <a:prstGeom prst="rect">
            <a:avLst/>
          </a:prstGeom>
          <a:solidFill>
            <a:schemeClr val="bg1">
              <a:alpha val="54000"/>
            </a:schemeClr>
          </a:solidFill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7" y="5113369"/>
            <a:ext cx="2610483" cy="16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94858" y="5113369"/>
            <a:ext cx="2610483" cy="16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11228" y="69944"/>
            <a:ext cx="2610483" cy="16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5704/natali73123.241/0_4dfbf_6be14682_X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2237" y="44624"/>
            <a:ext cx="2610483" cy="16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5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3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0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202" y="-1"/>
            <a:ext cx="9143798" cy="6851983"/>
          </a:xfrm>
          <a:prstGeom prst="frame">
            <a:avLst>
              <a:gd name="adj1" fmla="val 1061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206483" y="6696988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Матюшкина А.В.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latin typeface="Monotype Corsiva" pitchFamily="66" charset="0"/>
              </a:rPr>
              <a:t> 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796" y="1916832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72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72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родная </a:t>
            </a:r>
            <a:r>
              <a:rPr lang="ru-RU" sz="72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гучала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437112"/>
            <a:ext cx="7848872" cy="17526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QR- </a:t>
            </a:r>
            <a:r>
              <a:rPr lang="ru-RU" sz="36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віктарына</a:t>
            </a:r>
            <a:r>
              <a:rPr lang="ru-RU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Міжнароднага</a:t>
            </a:r>
            <a:r>
              <a:rPr lang="ru-RU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36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беларускай</a:t>
            </a:r>
            <a:r>
              <a:rPr lang="ru-RU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мовы</a:t>
            </a:r>
            <a:endParaRPr lang="ru-RU" sz="36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 «Лицей № 1 г. Лиды»</a:t>
            </a:r>
          </a:p>
        </p:txBody>
      </p:sp>
    </p:spTree>
    <p:extLst>
      <p:ext uri="{BB962C8B-B14F-4D97-AF65-F5344CB8AC3E}">
        <p14:creationId xmlns:p14="http://schemas.microsoft.com/office/powerpoint/2010/main" val="39726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0932" y="908720"/>
            <a:ext cx="1096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Вар?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501010"/>
            <a:ext cx="2677466" cy="26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8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Перакладчыкі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Рускае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патрэбна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перакласці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беларускую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86" y="2492896"/>
            <a:ext cx="4620090" cy="369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7885" y="764704"/>
            <a:ext cx="2280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Одуванчик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2625452" cy="26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94387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0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0287" y="836712"/>
            <a:ext cx="1367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Диван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401044" cy="240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2" y="2669981"/>
            <a:ext cx="3914553" cy="336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3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620688"/>
            <a:ext cx="1828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Ежевика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28" y="3501008"/>
            <a:ext cx="2761084" cy="276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84891"/>
            <a:ext cx="4005142" cy="300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164" y="836712"/>
            <a:ext cx="1957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Оттепель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689076" cy="26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49745"/>
            <a:ext cx="4483405" cy="296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836712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Цепь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2617068" cy="261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717164" cy="314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7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541288"/>
            <a:ext cx="1668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Журнал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473052" cy="247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852936"/>
            <a:ext cx="4439990" cy="295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3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4888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Словаведы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Прадстаўлены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словы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тры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варыянты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іх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значэнняў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Неабходна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выбраць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адзін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правільны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адказ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400600" cy="326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3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Поплаў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гэта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выдатны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плывец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рачная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трава;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луг у пойме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ракі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8206"/>
            <a:ext cx="277971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3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420888"/>
            <a:ext cx="569897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42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1369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Грэбля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насціл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бярвення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галля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праезду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па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гразкім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месцы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металічная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насадка 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размешчанымі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прамым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вуглом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зуб'ямі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становішча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якое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выклікае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пагарду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асуджэнне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прыніжае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чыю-небудзь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годнасць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62450"/>
            <a:ext cx="1866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98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Каснік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чалавек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касою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той,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косіць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вузкая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палоска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істужка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травянісатая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шматгадовая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расліна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мечападобнымі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лістамі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вялікімі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кветкамі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сіняга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жоўтага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фіялетавага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колеру.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93455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920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Дыямент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вялікі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яркі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метэор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мера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вагі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роўная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160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кілаграмам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алмаз,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брыльянт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5024"/>
            <a:ext cx="2561828" cy="256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330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1369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Альтанка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летняя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паркавая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садовая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пабудова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адпачынку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парода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маленькіх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хатніх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сабачак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доўгай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мяккай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шэрсцю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в) тонкая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празрыстая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тканіна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254"/>
            <a:ext cx="2298948" cy="229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7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06489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latin typeface="Times New Roman" pitchFamily="18" charset="0"/>
                <a:cs typeface="Times New Roman" pitchFamily="18" charset="0"/>
              </a:rPr>
              <a:t>Верашчака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капрызлівае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дзіця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рэдкая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мучная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страва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мясам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каўбасой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дзіцячая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цацка,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бразготка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722612" cy="27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099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620688"/>
            <a:ext cx="8208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Пазнай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партрэт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пісьменніка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89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312368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2737"/>
            <a:ext cx="2811810" cy="28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88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8164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625452" cy="26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853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0" y="980728"/>
            <a:ext cx="34757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2985492" cy="29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053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96044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39344"/>
            <a:ext cx="2973944" cy="297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1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4211" y="1268760"/>
            <a:ext cx="676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Возьмите мобильный телефон с камерой.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Запустите программу для сканирования кода.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3. Наведите объектив камеры на код.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4. Получите информацию!</a:t>
            </a:r>
          </a:p>
        </p:txBody>
      </p:sp>
    </p:spTree>
    <p:extLst>
      <p:ext uri="{BB962C8B-B14F-4D97-AF65-F5344CB8AC3E}">
        <p14:creationId xmlns:p14="http://schemas.microsoft.com/office/powerpoint/2010/main" val="4250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5283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2921868" cy="292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2427"/>
            <a:ext cx="3744416" cy="536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697460" cy="26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620688"/>
            <a:ext cx="3712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ведаеце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вы?»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152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422" y="72405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Вялікае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Княства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Літоўскае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дзяржава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ад мора да мора. Ад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якога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мора да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якога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498204" cy="24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489654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003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якім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горадзе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знаходзілася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першая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сталіца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Вялікага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Княства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Літоўскага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2409428" cy="24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47525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430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якім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горадзе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знаходзіцца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самы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знакаміты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замак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2617068" cy="261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4536504" cy="402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95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Сэрцам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беларускага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Палесся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называюць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...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2689076" cy="26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8516"/>
            <a:ext cx="4680520" cy="43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656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Орша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горад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якім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нарадзіўся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вядомы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пісьменнік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...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2921868" cy="292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50227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685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Якая самая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вядомая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старажытная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бібліятэка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2"/>
            <a:ext cx="2866628" cy="286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46805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04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Знакамітыя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імёны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8" y="1072286"/>
            <a:ext cx="7776864" cy="50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10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476672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Назаві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гэта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Вам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прапануецца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беларускае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слова,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неабходна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растлумачыць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гэта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такое.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7080491" cy="323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9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аднолькава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шануюць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праваслаўныя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католікі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Святая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апякунка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Першая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жанчына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кананізаваная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рускай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праваслаўнай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царквой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2618971" cy="36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52" y="3155231"/>
            <a:ext cx="3035085" cy="303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63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Першы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паэт-лацініст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Стварыў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1522 г. у Рыме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твор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«Песня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постаць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дзікі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нораў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зубра 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паляванне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яго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Паэт-гуманіст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асветнік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эпохі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Адраджэння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4492"/>
            <a:ext cx="3054024" cy="366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3137892" cy="313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904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Полацкая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князёўна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Адна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першых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прыняла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хрысціянства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Была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першай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жанчынай-манахіняй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Старажытнай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10783"/>
            <a:ext cx="2832969" cy="363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25555"/>
            <a:ext cx="3121124" cy="31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37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Назавіце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імя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асветніка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XII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прылучанага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ліку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святых.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Спачатку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ён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быў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манахам-пустэльнікам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потым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епіскапам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204863"/>
            <a:ext cx="2662634" cy="398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63" y="3212976"/>
            <a:ext cx="3011709" cy="301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601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Яго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называюць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беларускім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Вальтэрам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Скотам.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Аўтар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рамана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Каласы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пад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сярпом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тваім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2118340"/>
            <a:ext cx="3240361" cy="419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0968"/>
            <a:ext cx="3065884" cy="306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922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Яго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бацька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быў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вядомым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фалькларыстам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гісторыкам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Памёр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26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годзе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жыцця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Ялце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73742"/>
            <a:ext cx="3240360" cy="404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281908" cy="328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45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568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-142875"/>
            <a:ext cx="9528176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28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54306"/>
            <a:ext cx="8187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Гумно (клуня,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стадола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рыга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4214122" cy="279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55" y="3789040"/>
            <a:ext cx="2635721" cy="263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764704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Чапяла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595364" cy="259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1" y="2708920"/>
            <a:ext cx="441387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1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764704"/>
            <a:ext cx="3079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Сыракваша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94360"/>
            <a:ext cx="2345804" cy="234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83011"/>
            <a:ext cx="5049232" cy="33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2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9993" y="692696"/>
            <a:ext cx="1626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Абібок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9" y="2852936"/>
            <a:ext cx="367240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92" y="3614564"/>
            <a:ext cx="2550740" cy="255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77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836712"/>
            <a:ext cx="1696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Аркуш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084" y="371703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44" y="2420888"/>
            <a:ext cx="33288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к 8 марта - копия 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к 8 марта - копия 8</Template>
  <TotalTime>332</TotalTime>
  <Words>489</Words>
  <Application>Microsoft Office PowerPoint</Application>
  <PresentationFormat>Экран (4:3)</PresentationFormat>
  <Paragraphs>64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шаблон к 8 марта - копия 8</vt:lpstr>
      <vt:lpstr>Каб мова родная гучала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User</cp:lastModifiedBy>
  <cp:revision>44</cp:revision>
  <dcterms:created xsi:type="dcterms:W3CDTF">2014-02-13T11:35:31Z</dcterms:created>
  <dcterms:modified xsi:type="dcterms:W3CDTF">2022-04-27T06:43:22Z</dcterms:modified>
</cp:coreProperties>
</file>