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7" r:id="rId4"/>
    <p:sldId id="267" r:id="rId5"/>
    <p:sldId id="272" r:id="rId6"/>
    <p:sldId id="266" r:id="rId7"/>
    <p:sldId id="282" r:id="rId8"/>
    <p:sldId id="262" r:id="rId9"/>
    <p:sldId id="268" r:id="rId10"/>
    <p:sldId id="274" r:id="rId11"/>
    <p:sldId id="281" r:id="rId12"/>
    <p:sldId id="27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88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36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75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51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86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57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08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5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9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08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64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8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5071F-2CBD-49B2-81E9-09E72B0CDFAF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FC060-7E8A-4A0A-A0F6-CE05E677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ля сети\Организатор_для сети\2020-2021\Отчеты\педсовет\screen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70902" cy="68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74684"/>
            <a:ext cx="8568952" cy="15788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Медиаобразование  как один из важнейших ресурсов  формирования   личности учащегося средствами </a:t>
            </a:r>
            <a:r>
              <a:rPr lang="ru-RU" sz="2800" b="1" dirty="0" smtClean="0">
                <a:effectLst/>
                <a:ea typeface="Times New Roman" panose="02020603050405020304" pitchFamily="18" charset="0"/>
              </a:rPr>
              <a:t>массовых </a:t>
            </a:r>
            <a:r>
              <a:rPr lang="ru-RU" sz="2800" b="1" dirty="0">
                <a:effectLst/>
                <a:ea typeface="Times New Roman" panose="02020603050405020304" pitchFamily="18" charset="0"/>
              </a:rPr>
              <a:t>коммуникаций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 descr="D:\Для сети\Организатор_для сети\2020-2021\Отчеты\педсовет\593291_15721808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5472608" cy="3085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4168" y="3105835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/>
                <a:ea typeface="Calibri"/>
              </a:rPr>
              <a:t>Ткач Мария Романовна, заместитель директора по  воспитательной </a:t>
            </a:r>
            <a:r>
              <a:rPr lang="ru-RU" b="1" i="1" dirty="0" smtClean="0">
                <a:latin typeface="Times New Roman"/>
                <a:ea typeface="Calibri"/>
              </a:rPr>
              <a:t>работе лицея №1 </a:t>
            </a:r>
            <a:r>
              <a:rPr lang="ru-RU" b="1" i="1" dirty="0" err="1" smtClean="0">
                <a:latin typeface="Times New Roman"/>
                <a:ea typeface="Calibri"/>
              </a:rPr>
              <a:t>г.Лиды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09365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ля сети\Организатор_для сети\2020-2021\Отчеты\педсовет\Tablica-korkowa-w-ramie-aluminow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659" r="12687" b="3020"/>
          <a:stretch/>
        </p:blipFill>
        <p:spPr bwMode="auto">
          <a:xfrm>
            <a:off x="-34150" y="0"/>
            <a:ext cx="9178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" y="260648"/>
            <a:ext cx="2289150" cy="161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4" y="2564904"/>
            <a:ext cx="2659990" cy="37156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5944"/>
            <a:ext cx="2448272" cy="3519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23" y="3140968"/>
            <a:ext cx="2447595" cy="3506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05944"/>
            <a:ext cx="2144962" cy="302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09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ля сети\Организатор_для сети\2020-2021\Отчеты\педсовет\Tablica-korkowa-w-ramie-aluminow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659" r="12687" b="3020"/>
          <a:stretch/>
        </p:blipFill>
        <p:spPr bwMode="auto">
          <a:xfrm>
            <a:off x="-34150" y="0"/>
            <a:ext cx="9178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r="15435"/>
          <a:stretch/>
        </p:blipFill>
        <p:spPr>
          <a:xfrm>
            <a:off x="251520" y="270045"/>
            <a:ext cx="1840501" cy="149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" r="-6803" b="9863"/>
          <a:stretch/>
        </p:blipFill>
        <p:spPr>
          <a:xfrm>
            <a:off x="3275856" y="612560"/>
            <a:ext cx="2230301" cy="36166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 r="-7490" b="10249"/>
          <a:stretch/>
        </p:blipFill>
        <p:spPr>
          <a:xfrm>
            <a:off x="5868144" y="404663"/>
            <a:ext cx="2923758" cy="50881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00" r="-3953" b="10049"/>
          <a:stretch/>
        </p:blipFill>
        <p:spPr>
          <a:xfrm>
            <a:off x="611560" y="2023048"/>
            <a:ext cx="2383354" cy="438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16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ля сети\Организатор_для сети\2020-2021\Отчеты\педсовет\Tablica-korkowa-w-ramie-aluminow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659" r="12687" b="3020"/>
          <a:stretch/>
        </p:blipFill>
        <p:spPr bwMode="auto">
          <a:xfrm>
            <a:off x="0" y="0"/>
            <a:ext cx="9178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6626" y="2636912"/>
            <a:ext cx="80648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80686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5" y="8092"/>
            <a:ext cx="677322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91" y="2274568"/>
            <a:ext cx="410445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Медиацентр</a:t>
            </a:r>
            <a:r>
              <a:rPr lang="ru-RU" sz="4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«МАКСИМУМ»</a:t>
            </a:r>
            <a:endParaRPr lang="ru-RU" sz="4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119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ля сети\Организатор_для сети\2020-2021\Отчеты\педсовет\Tablica-korkowa-w-ramie-aluminow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659" r="12687" b="3020"/>
          <a:stretch/>
        </p:blipFill>
        <p:spPr bwMode="auto">
          <a:xfrm>
            <a:off x="-34150" y="0"/>
            <a:ext cx="9178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ля сети\Организатор_для сети\2020-2021\Отчеты\педсовет\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2"/>
            <a:ext cx="1728192" cy="129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89" y="390264"/>
            <a:ext cx="2960043" cy="3946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 r="446" b="13115"/>
          <a:stretch/>
        </p:blipFill>
        <p:spPr>
          <a:xfrm>
            <a:off x="323528" y="2204864"/>
            <a:ext cx="2489570" cy="4222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r="9578" b="2056"/>
          <a:stretch/>
        </p:blipFill>
        <p:spPr>
          <a:xfrm>
            <a:off x="2713598" y="692696"/>
            <a:ext cx="3195321" cy="259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53530"/>
            <a:ext cx="4052000" cy="2244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378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ля сети\Организатор_для сети\2020-2021\Отчеты\педсовет\Tablica-korkowa-w-ramie-aluminow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659" r="12687" b="3020"/>
          <a:stretch/>
        </p:blipFill>
        <p:spPr bwMode="auto">
          <a:xfrm>
            <a:off x="-34150" y="0"/>
            <a:ext cx="9178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ля сети\Организатор_для сети\2020-2021\Отчеты\педсовет\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2"/>
            <a:ext cx="1728192" cy="129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6" y="1975953"/>
            <a:ext cx="3312368" cy="441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r="15060"/>
          <a:stretch/>
        </p:blipFill>
        <p:spPr>
          <a:xfrm>
            <a:off x="4197445" y="372584"/>
            <a:ext cx="4378932" cy="3272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r="11343"/>
          <a:stretch/>
        </p:blipFill>
        <p:spPr>
          <a:xfrm>
            <a:off x="3863093" y="3645024"/>
            <a:ext cx="4713284" cy="3013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119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ля сети\Организатор_для сети\2020-2021\Отчеты\педсовет\Tablica-korkowa-w-ramie-aluminow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659" r="12687" b="3020"/>
          <a:stretch/>
        </p:blipFill>
        <p:spPr bwMode="auto">
          <a:xfrm>
            <a:off x="-34150" y="0"/>
            <a:ext cx="9178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ля сети\Организатор_для сети\2020-2021\Отчеты\педсовет\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2448272" cy="1827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8216"/>
            <a:ext cx="3731907" cy="279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22" y="3394124"/>
            <a:ext cx="3947179" cy="296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0" y="2538948"/>
            <a:ext cx="3717621" cy="278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69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ля сети\Организатор_для сети\2020-2021\Отчеты\педсовет\Tablica-korkowa-w-ramie-aluminow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659" r="12687" b="3020"/>
          <a:stretch/>
        </p:blipFill>
        <p:spPr bwMode="auto">
          <a:xfrm>
            <a:off x="-24664" y="0"/>
            <a:ext cx="9178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ля сети\Организатор_для сети\2020-2021\Отчеты\педсовет\unna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2" y="476672"/>
            <a:ext cx="1549276" cy="1549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412484"/>
            <a:ext cx="37402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e-BY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«Л</a:t>
            </a:r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ицей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FM</a:t>
            </a:r>
            <a:r>
              <a:rPr lang="be-BY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2" y="2132856"/>
            <a:ext cx="2376263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77240"/>
            <a:ext cx="2583517" cy="344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77229" y="1162847"/>
            <a:ext cx="6876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Циклы радиопередач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94133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119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ля сети\Организатор_для сети\2020-2021\Отчеты\педсовет\Tablica-korkowa-w-ramie-aluminow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659" r="12687" b="3020"/>
          <a:stretch/>
        </p:blipFill>
        <p:spPr bwMode="auto">
          <a:xfrm>
            <a:off x="-37669" y="0"/>
            <a:ext cx="9178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ля сети\Организатор_для сети\2020-2021\Отчеты\педсовет\unna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47464"/>
            <a:ext cx="1122511" cy="1122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5" y="340160"/>
            <a:ext cx="53025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e-BY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«Л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ицей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FM</a:t>
            </a:r>
            <a:r>
              <a:rPr lang="be-BY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56890" y="918995"/>
            <a:ext cx="6876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Радиопрограмма «Диалог»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0" y="1772816"/>
            <a:ext cx="3551548" cy="1999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33056"/>
            <a:ext cx="3645094" cy="273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76" y="3867219"/>
            <a:ext cx="2725135" cy="269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11" y="1650625"/>
            <a:ext cx="3143216" cy="2880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84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ля сети\Организатор_для сети\2020-2021\Отчеты\педсовет\Tablica-korkowa-w-ramie-aluminowej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3496" r="11846" b="2558"/>
          <a:stretch/>
        </p:blipFill>
        <p:spPr bwMode="auto">
          <a:xfrm>
            <a:off x="-6816" y="-41513"/>
            <a:ext cx="9144000" cy="687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A7B59A3-628D-4FB6-BD87-231456C7E2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42236"/>
            <a:ext cx="4347884" cy="324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9F64154-CA3B-42C5-9CEC-409EB91572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3270" y="3284984"/>
            <a:ext cx="4545127" cy="32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A432E65-3473-4150-AE3E-A57B62E4473A}"/>
              </a:ext>
            </a:extLst>
          </p:cNvPr>
          <p:cNvSpPr txBox="1"/>
          <p:nvPr/>
        </p:nvSpPr>
        <p:spPr>
          <a:xfrm>
            <a:off x="3908258" y="764704"/>
            <a:ext cx="50264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Блог «Перекрёсток»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13BA91D-E9A8-4257-9E5F-CCB63092D2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871" y="3453647"/>
            <a:ext cx="3947089" cy="300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1950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ля сети\Организатор_для сети\2020-2021\Отчеты\педсовет\Tablica-korkowa-w-ramie-aluminow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659" r="12687" b="3020"/>
          <a:stretch/>
        </p:blipFill>
        <p:spPr bwMode="auto">
          <a:xfrm>
            <a:off x="-45189" y="0"/>
            <a:ext cx="9178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3200" y="260648"/>
            <a:ext cx="7200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Социальные сети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" y="260648"/>
            <a:ext cx="2505174" cy="176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57" y="1091645"/>
            <a:ext cx="2954189" cy="455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44" y="1340768"/>
            <a:ext cx="2411760" cy="3708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" y="2214582"/>
            <a:ext cx="2713137" cy="41375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40152" y="5690886"/>
            <a:ext cx="30730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https://vk.com/club198155466</a:t>
            </a:r>
            <a:endParaRPr lang="ru-RU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928" y="5289150"/>
            <a:ext cx="30730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https://www.instagram.com/lyceum1_lida</a:t>
            </a:r>
            <a:endParaRPr lang="ru-RU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1198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2120</TotalTime>
  <Words>64</Words>
  <Application>Microsoft Office PowerPoint</Application>
  <PresentationFormat>Экран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RePack, SanBuild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66</cp:revision>
  <dcterms:created xsi:type="dcterms:W3CDTF">2021-04-26T04:53:37Z</dcterms:created>
  <dcterms:modified xsi:type="dcterms:W3CDTF">2022-04-14T05:51:21Z</dcterms:modified>
</cp:coreProperties>
</file>