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16" r:id="rId2"/>
    <p:sldId id="612" r:id="rId3"/>
    <p:sldId id="614" r:id="rId4"/>
    <p:sldId id="615" r:id="rId5"/>
    <p:sldId id="622" r:id="rId6"/>
    <p:sldId id="621" r:id="rId7"/>
    <p:sldId id="618" r:id="rId8"/>
    <p:sldId id="613" r:id="rId9"/>
    <p:sldId id="619" r:id="rId10"/>
    <p:sldId id="6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F39"/>
    <a:srgbClr val="FCB414"/>
    <a:srgbClr val="007A7D"/>
    <a:srgbClr val="CB1B4A"/>
    <a:srgbClr val="074D67"/>
    <a:srgbClr val="42AFB6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6" autoAdjust="0"/>
    <p:restoredTop sz="94669" autoAdjust="0"/>
  </p:normalViewPr>
  <p:slideViewPr>
    <p:cSldViewPr snapToGrid="0">
      <p:cViewPr>
        <p:scale>
          <a:sx n="73" d="100"/>
          <a:sy n="73" d="100"/>
        </p:scale>
        <p:origin x="-11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F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987" y="660025"/>
            <a:ext cx="5884025" cy="588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14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915" y="5418766"/>
            <a:ext cx="11603864" cy="973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Bahnschrift" panose="020B0502040204020203" pitchFamily="34" charset="0"/>
              </a:rPr>
              <a:t>НАША МИССИЯ – НАСЫЩАТЬ НЕ ТОЛЬКО САМИХ ГОСТЕЙ , НО И СОЗДАВАТЬ ИМ ХОРОШЕЕ НАСТРОЕНИЕ.</a:t>
            </a:r>
            <a:endParaRPr lang="ru-RU" dirty="0">
              <a:latin typeface="Bahnschrift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82" y="365125"/>
            <a:ext cx="4942531" cy="494253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57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Концепт Кофейня-</a:t>
            </a:r>
            <a:r>
              <a:rPr lang="ru-RU" sz="5000" dirty="0" err="1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Л</a:t>
            </a:r>
            <a:r>
              <a:rPr lang="ru-RU" sz="5000" dirty="0" err="1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аундж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xmlns="" id="{8AB9D946-5AA1-4354-B33E-5DD44832EBB3}"/>
              </a:ext>
            </a:extLst>
          </p:cNvPr>
          <p:cNvSpPr>
            <a:spLocks/>
          </p:cNvSpPr>
          <p:nvPr/>
        </p:nvSpPr>
        <p:spPr bwMode="auto">
          <a:xfrm>
            <a:off x="1167548" y="3954708"/>
            <a:ext cx="519218" cy="458782"/>
          </a:xfrm>
          <a:custGeom>
            <a:avLst/>
            <a:gdLst>
              <a:gd name="T0" fmla="*/ 529 w 613"/>
              <a:gd name="T1" fmla="*/ 5 h 525"/>
              <a:gd name="T2" fmla="*/ 604 w 613"/>
              <a:gd name="T3" fmla="*/ 62 h 525"/>
              <a:gd name="T4" fmla="*/ 574 w 613"/>
              <a:gd name="T5" fmla="*/ 144 h 525"/>
              <a:gd name="T6" fmla="*/ 393 w 613"/>
              <a:gd name="T7" fmla="*/ 293 h 525"/>
              <a:gd name="T8" fmla="*/ 261 w 613"/>
              <a:gd name="T9" fmla="*/ 400 h 525"/>
              <a:gd name="T10" fmla="*/ 153 w 613"/>
              <a:gd name="T11" fmla="*/ 491 h 525"/>
              <a:gd name="T12" fmla="*/ 47 w 613"/>
              <a:gd name="T13" fmla="*/ 506 h 525"/>
              <a:gd name="T14" fmla="*/ 41 w 613"/>
              <a:gd name="T15" fmla="*/ 380 h 525"/>
              <a:gd name="T16" fmla="*/ 266 w 613"/>
              <a:gd name="T17" fmla="*/ 197 h 525"/>
              <a:gd name="T18" fmla="*/ 471 w 613"/>
              <a:gd name="T19" fmla="*/ 28 h 525"/>
              <a:gd name="T20" fmla="*/ 526 w 613"/>
              <a:gd name="T21" fmla="*/ 0 h 525"/>
              <a:gd name="T22" fmla="*/ 529 w 613"/>
              <a:gd name="T23" fmla="*/ 5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3" h="525">
                <a:moveTo>
                  <a:pt x="529" y="5"/>
                </a:moveTo>
                <a:cubicBezTo>
                  <a:pt x="565" y="2"/>
                  <a:pt x="593" y="29"/>
                  <a:pt x="604" y="62"/>
                </a:cubicBezTo>
                <a:cubicBezTo>
                  <a:pt x="613" y="88"/>
                  <a:pt x="598" y="125"/>
                  <a:pt x="574" y="144"/>
                </a:cubicBezTo>
                <a:cubicBezTo>
                  <a:pt x="513" y="193"/>
                  <a:pt x="453" y="243"/>
                  <a:pt x="393" y="293"/>
                </a:cubicBezTo>
                <a:cubicBezTo>
                  <a:pt x="349" y="329"/>
                  <a:pt x="305" y="364"/>
                  <a:pt x="261" y="400"/>
                </a:cubicBezTo>
                <a:cubicBezTo>
                  <a:pt x="225" y="430"/>
                  <a:pt x="188" y="460"/>
                  <a:pt x="153" y="491"/>
                </a:cubicBezTo>
                <a:cubicBezTo>
                  <a:pt x="118" y="521"/>
                  <a:pt x="76" y="525"/>
                  <a:pt x="47" y="506"/>
                </a:cubicBezTo>
                <a:cubicBezTo>
                  <a:pt x="3" y="477"/>
                  <a:pt x="0" y="413"/>
                  <a:pt x="41" y="380"/>
                </a:cubicBezTo>
                <a:cubicBezTo>
                  <a:pt x="116" y="319"/>
                  <a:pt x="191" y="258"/>
                  <a:pt x="266" y="197"/>
                </a:cubicBezTo>
                <a:cubicBezTo>
                  <a:pt x="335" y="140"/>
                  <a:pt x="402" y="83"/>
                  <a:pt x="471" y="28"/>
                </a:cubicBezTo>
                <a:cubicBezTo>
                  <a:pt x="487" y="15"/>
                  <a:pt x="508" y="9"/>
                  <a:pt x="526" y="0"/>
                </a:cubicBezTo>
                <a:cubicBezTo>
                  <a:pt x="527" y="2"/>
                  <a:pt x="528" y="3"/>
                  <a:pt x="529" y="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xmlns="" id="{001D5C10-AA1D-4389-A5D2-802608A39CA8}"/>
              </a:ext>
            </a:extLst>
          </p:cNvPr>
          <p:cNvSpPr>
            <a:spLocks/>
          </p:cNvSpPr>
          <p:nvPr/>
        </p:nvSpPr>
        <p:spPr bwMode="auto">
          <a:xfrm>
            <a:off x="3269991" y="1441321"/>
            <a:ext cx="391331" cy="571164"/>
          </a:xfrm>
          <a:custGeom>
            <a:avLst/>
            <a:gdLst>
              <a:gd name="T0" fmla="*/ 370 w 461"/>
              <a:gd name="T1" fmla="*/ 0 h 652"/>
              <a:gd name="T2" fmla="*/ 437 w 461"/>
              <a:gd name="T3" fmla="*/ 106 h 652"/>
              <a:gd name="T4" fmla="*/ 384 w 461"/>
              <a:gd name="T5" fmla="*/ 204 h 652"/>
              <a:gd name="T6" fmla="*/ 289 w 461"/>
              <a:gd name="T7" fmla="*/ 371 h 652"/>
              <a:gd name="T8" fmla="*/ 180 w 461"/>
              <a:gd name="T9" fmla="*/ 556 h 652"/>
              <a:gd name="T10" fmla="*/ 139 w 461"/>
              <a:gd name="T11" fmla="*/ 621 h 652"/>
              <a:gd name="T12" fmla="*/ 41 w 461"/>
              <a:gd name="T13" fmla="*/ 632 h 652"/>
              <a:gd name="T14" fmla="*/ 11 w 461"/>
              <a:gd name="T15" fmla="*/ 547 h 652"/>
              <a:gd name="T16" fmla="*/ 41 w 461"/>
              <a:gd name="T17" fmla="*/ 488 h 652"/>
              <a:gd name="T18" fmla="*/ 156 w 461"/>
              <a:gd name="T19" fmla="*/ 287 h 652"/>
              <a:gd name="T20" fmla="*/ 265 w 461"/>
              <a:gd name="T21" fmla="*/ 100 h 652"/>
              <a:gd name="T22" fmla="*/ 303 w 461"/>
              <a:gd name="T23" fmla="*/ 35 h 652"/>
              <a:gd name="T24" fmla="*/ 370 w 461"/>
              <a:gd name="T25" fmla="*/ 0 h 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61" h="652">
                <a:moveTo>
                  <a:pt x="370" y="0"/>
                </a:moveTo>
                <a:cubicBezTo>
                  <a:pt x="426" y="2"/>
                  <a:pt x="461" y="55"/>
                  <a:pt x="437" y="106"/>
                </a:cubicBezTo>
                <a:cubicBezTo>
                  <a:pt x="422" y="140"/>
                  <a:pt x="402" y="172"/>
                  <a:pt x="384" y="204"/>
                </a:cubicBezTo>
                <a:cubicBezTo>
                  <a:pt x="353" y="260"/>
                  <a:pt x="321" y="315"/>
                  <a:pt x="289" y="371"/>
                </a:cubicBezTo>
                <a:cubicBezTo>
                  <a:pt x="253" y="433"/>
                  <a:pt x="217" y="494"/>
                  <a:pt x="180" y="556"/>
                </a:cubicBezTo>
                <a:cubicBezTo>
                  <a:pt x="167" y="578"/>
                  <a:pt x="156" y="601"/>
                  <a:pt x="139" y="621"/>
                </a:cubicBezTo>
                <a:cubicBezTo>
                  <a:pt x="116" y="649"/>
                  <a:pt x="75" y="652"/>
                  <a:pt x="41" y="632"/>
                </a:cubicBezTo>
                <a:cubicBezTo>
                  <a:pt x="15" y="617"/>
                  <a:pt x="0" y="578"/>
                  <a:pt x="11" y="547"/>
                </a:cubicBezTo>
                <a:cubicBezTo>
                  <a:pt x="19" y="526"/>
                  <a:pt x="30" y="507"/>
                  <a:pt x="41" y="488"/>
                </a:cubicBezTo>
                <a:cubicBezTo>
                  <a:pt x="79" y="421"/>
                  <a:pt x="117" y="354"/>
                  <a:pt x="156" y="287"/>
                </a:cubicBezTo>
                <a:cubicBezTo>
                  <a:pt x="192" y="224"/>
                  <a:pt x="229" y="162"/>
                  <a:pt x="265" y="100"/>
                </a:cubicBezTo>
                <a:cubicBezTo>
                  <a:pt x="277" y="78"/>
                  <a:pt x="289" y="56"/>
                  <a:pt x="303" y="35"/>
                </a:cubicBezTo>
                <a:cubicBezTo>
                  <a:pt x="320" y="9"/>
                  <a:pt x="339" y="0"/>
                  <a:pt x="37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xmlns="" id="{75B308AE-556B-4362-A5E9-8C09F14A7C91}"/>
              </a:ext>
            </a:extLst>
          </p:cNvPr>
          <p:cNvSpPr>
            <a:spLocks/>
          </p:cNvSpPr>
          <p:nvPr/>
        </p:nvSpPr>
        <p:spPr bwMode="auto">
          <a:xfrm>
            <a:off x="1689322" y="1474375"/>
            <a:ext cx="370870" cy="576453"/>
          </a:xfrm>
          <a:custGeom>
            <a:avLst/>
            <a:gdLst>
              <a:gd name="T0" fmla="*/ 81 w 438"/>
              <a:gd name="T1" fmla="*/ 4 h 660"/>
              <a:gd name="T2" fmla="*/ 152 w 438"/>
              <a:gd name="T3" fmla="*/ 45 h 660"/>
              <a:gd name="T4" fmla="*/ 285 w 438"/>
              <a:gd name="T5" fmla="*/ 281 h 660"/>
              <a:gd name="T6" fmla="*/ 410 w 438"/>
              <a:gd name="T7" fmla="*/ 509 h 660"/>
              <a:gd name="T8" fmla="*/ 434 w 438"/>
              <a:gd name="T9" fmla="*/ 575 h 660"/>
              <a:gd name="T10" fmla="*/ 379 w 438"/>
              <a:gd name="T11" fmla="*/ 651 h 660"/>
              <a:gd name="T12" fmla="*/ 289 w 438"/>
              <a:gd name="T13" fmla="*/ 610 h 660"/>
              <a:gd name="T14" fmla="*/ 200 w 438"/>
              <a:gd name="T15" fmla="*/ 449 h 660"/>
              <a:gd name="T16" fmla="*/ 108 w 438"/>
              <a:gd name="T17" fmla="*/ 282 h 660"/>
              <a:gd name="T18" fmla="*/ 17 w 438"/>
              <a:gd name="T19" fmla="*/ 122 h 660"/>
              <a:gd name="T20" fmla="*/ 16 w 438"/>
              <a:gd name="T21" fmla="*/ 40 h 660"/>
              <a:gd name="T22" fmla="*/ 81 w 438"/>
              <a:gd name="T23" fmla="*/ 4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38" h="660">
                <a:moveTo>
                  <a:pt x="81" y="4"/>
                </a:moveTo>
                <a:cubicBezTo>
                  <a:pt x="116" y="3"/>
                  <a:pt x="137" y="18"/>
                  <a:pt x="152" y="45"/>
                </a:cubicBezTo>
                <a:cubicBezTo>
                  <a:pt x="196" y="123"/>
                  <a:pt x="241" y="202"/>
                  <a:pt x="285" y="281"/>
                </a:cubicBezTo>
                <a:cubicBezTo>
                  <a:pt x="327" y="357"/>
                  <a:pt x="369" y="433"/>
                  <a:pt x="410" y="509"/>
                </a:cubicBezTo>
                <a:cubicBezTo>
                  <a:pt x="421" y="530"/>
                  <a:pt x="432" y="553"/>
                  <a:pt x="434" y="575"/>
                </a:cubicBezTo>
                <a:cubicBezTo>
                  <a:pt x="438" y="612"/>
                  <a:pt x="412" y="642"/>
                  <a:pt x="379" y="651"/>
                </a:cubicBezTo>
                <a:cubicBezTo>
                  <a:pt x="346" y="660"/>
                  <a:pt x="306" y="641"/>
                  <a:pt x="289" y="610"/>
                </a:cubicBezTo>
                <a:cubicBezTo>
                  <a:pt x="260" y="556"/>
                  <a:pt x="230" y="502"/>
                  <a:pt x="200" y="449"/>
                </a:cubicBezTo>
                <a:cubicBezTo>
                  <a:pt x="169" y="393"/>
                  <a:pt x="139" y="337"/>
                  <a:pt x="108" y="282"/>
                </a:cubicBezTo>
                <a:cubicBezTo>
                  <a:pt x="78" y="229"/>
                  <a:pt x="47" y="175"/>
                  <a:pt x="17" y="122"/>
                </a:cubicBezTo>
                <a:cubicBezTo>
                  <a:pt x="2" y="95"/>
                  <a:pt x="0" y="66"/>
                  <a:pt x="16" y="40"/>
                </a:cubicBezTo>
                <a:cubicBezTo>
                  <a:pt x="31" y="15"/>
                  <a:pt x="53" y="0"/>
                  <a:pt x="81" y="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xmlns="" id="{1B74DAA6-E969-49FE-970A-35824B70F5D7}"/>
              </a:ext>
            </a:extLst>
          </p:cNvPr>
          <p:cNvSpPr>
            <a:spLocks/>
          </p:cNvSpPr>
          <p:nvPr/>
        </p:nvSpPr>
        <p:spPr bwMode="auto">
          <a:xfrm>
            <a:off x="3625515" y="3897855"/>
            <a:ext cx="521774" cy="452171"/>
          </a:xfrm>
          <a:custGeom>
            <a:avLst/>
            <a:gdLst>
              <a:gd name="T0" fmla="*/ 528 w 618"/>
              <a:gd name="T1" fmla="*/ 516 h 516"/>
              <a:gd name="T2" fmla="*/ 479 w 618"/>
              <a:gd name="T3" fmla="*/ 493 h 516"/>
              <a:gd name="T4" fmla="*/ 233 w 618"/>
              <a:gd name="T5" fmla="*/ 302 h 516"/>
              <a:gd name="T6" fmla="*/ 70 w 618"/>
              <a:gd name="T7" fmla="*/ 172 h 516"/>
              <a:gd name="T8" fmla="*/ 27 w 618"/>
              <a:gd name="T9" fmla="*/ 136 h 516"/>
              <a:gd name="T10" fmla="*/ 28 w 618"/>
              <a:gd name="T11" fmla="*/ 31 h 516"/>
              <a:gd name="T12" fmla="*/ 131 w 618"/>
              <a:gd name="T13" fmla="*/ 24 h 516"/>
              <a:gd name="T14" fmla="*/ 308 w 618"/>
              <a:gd name="T15" fmla="*/ 163 h 516"/>
              <a:gd name="T16" fmla="*/ 519 w 618"/>
              <a:gd name="T17" fmla="*/ 327 h 516"/>
              <a:gd name="T18" fmla="*/ 581 w 618"/>
              <a:gd name="T19" fmla="*/ 377 h 516"/>
              <a:gd name="T20" fmla="*/ 580 w 618"/>
              <a:gd name="T21" fmla="*/ 495 h 516"/>
              <a:gd name="T22" fmla="*/ 528 w 618"/>
              <a:gd name="T2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8" h="516">
                <a:moveTo>
                  <a:pt x="528" y="516"/>
                </a:moveTo>
                <a:cubicBezTo>
                  <a:pt x="511" y="508"/>
                  <a:pt x="493" y="504"/>
                  <a:pt x="479" y="493"/>
                </a:cubicBezTo>
                <a:cubicBezTo>
                  <a:pt x="397" y="430"/>
                  <a:pt x="315" y="366"/>
                  <a:pt x="233" y="302"/>
                </a:cubicBezTo>
                <a:cubicBezTo>
                  <a:pt x="179" y="259"/>
                  <a:pt x="125" y="216"/>
                  <a:pt x="70" y="172"/>
                </a:cubicBezTo>
                <a:cubicBezTo>
                  <a:pt x="55" y="160"/>
                  <a:pt x="39" y="149"/>
                  <a:pt x="27" y="136"/>
                </a:cubicBezTo>
                <a:cubicBezTo>
                  <a:pt x="0" y="106"/>
                  <a:pt x="1" y="60"/>
                  <a:pt x="28" y="31"/>
                </a:cubicBezTo>
                <a:cubicBezTo>
                  <a:pt x="54" y="4"/>
                  <a:pt x="100" y="0"/>
                  <a:pt x="131" y="24"/>
                </a:cubicBezTo>
                <a:cubicBezTo>
                  <a:pt x="190" y="70"/>
                  <a:pt x="249" y="117"/>
                  <a:pt x="308" y="163"/>
                </a:cubicBezTo>
                <a:cubicBezTo>
                  <a:pt x="378" y="217"/>
                  <a:pt x="449" y="272"/>
                  <a:pt x="519" y="327"/>
                </a:cubicBezTo>
                <a:cubicBezTo>
                  <a:pt x="540" y="343"/>
                  <a:pt x="560" y="361"/>
                  <a:pt x="581" y="377"/>
                </a:cubicBezTo>
                <a:cubicBezTo>
                  <a:pt x="613" y="403"/>
                  <a:pt x="618" y="463"/>
                  <a:pt x="580" y="495"/>
                </a:cubicBezTo>
                <a:cubicBezTo>
                  <a:pt x="566" y="506"/>
                  <a:pt x="547" y="509"/>
                  <a:pt x="528" y="51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xmlns="" id="{67FE553E-5115-4116-8AA7-9A6BCF6AC1A9}"/>
              </a:ext>
            </a:extLst>
          </p:cNvPr>
          <p:cNvSpPr>
            <a:spLocks/>
          </p:cNvSpPr>
          <p:nvPr/>
        </p:nvSpPr>
        <p:spPr bwMode="auto">
          <a:xfrm>
            <a:off x="3909420" y="2726440"/>
            <a:ext cx="608736" cy="239308"/>
          </a:xfrm>
          <a:custGeom>
            <a:avLst/>
            <a:gdLst>
              <a:gd name="T0" fmla="*/ 717 w 718"/>
              <a:gd name="T1" fmla="*/ 86 h 273"/>
              <a:gd name="T2" fmla="*/ 666 w 718"/>
              <a:gd name="T3" fmla="*/ 155 h 273"/>
              <a:gd name="T4" fmla="*/ 576 w 718"/>
              <a:gd name="T5" fmla="*/ 175 h 273"/>
              <a:gd name="T6" fmla="*/ 342 w 718"/>
              <a:gd name="T7" fmla="*/ 222 h 273"/>
              <a:gd name="T8" fmla="*/ 174 w 718"/>
              <a:gd name="T9" fmla="*/ 253 h 273"/>
              <a:gd name="T10" fmla="*/ 93 w 718"/>
              <a:gd name="T11" fmla="*/ 268 h 273"/>
              <a:gd name="T12" fmla="*/ 17 w 718"/>
              <a:gd name="T13" fmla="*/ 236 h 273"/>
              <a:gd name="T14" fmla="*/ 14 w 718"/>
              <a:gd name="T15" fmla="*/ 154 h 273"/>
              <a:gd name="T16" fmla="*/ 60 w 718"/>
              <a:gd name="T17" fmla="*/ 120 h 273"/>
              <a:gd name="T18" fmla="*/ 256 w 718"/>
              <a:gd name="T19" fmla="*/ 81 h 273"/>
              <a:gd name="T20" fmla="*/ 488 w 718"/>
              <a:gd name="T21" fmla="*/ 33 h 273"/>
              <a:gd name="T22" fmla="*/ 627 w 718"/>
              <a:gd name="T23" fmla="*/ 9 h 273"/>
              <a:gd name="T24" fmla="*/ 717 w 718"/>
              <a:gd name="T25" fmla="*/ 86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18" h="273">
                <a:moveTo>
                  <a:pt x="717" y="86"/>
                </a:moveTo>
                <a:cubicBezTo>
                  <a:pt x="716" y="117"/>
                  <a:pt x="696" y="147"/>
                  <a:pt x="666" y="155"/>
                </a:cubicBezTo>
                <a:cubicBezTo>
                  <a:pt x="637" y="164"/>
                  <a:pt x="606" y="169"/>
                  <a:pt x="576" y="175"/>
                </a:cubicBezTo>
                <a:cubicBezTo>
                  <a:pt x="498" y="191"/>
                  <a:pt x="420" y="207"/>
                  <a:pt x="342" y="222"/>
                </a:cubicBezTo>
                <a:cubicBezTo>
                  <a:pt x="286" y="233"/>
                  <a:pt x="230" y="243"/>
                  <a:pt x="174" y="253"/>
                </a:cubicBezTo>
                <a:cubicBezTo>
                  <a:pt x="147" y="258"/>
                  <a:pt x="120" y="264"/>
                  <a:pt x="93" y="268"/>
                </a:cubicBezTo>
                <a:cubicBezTo>
                  <a:pt x="62" y="273"/>
                  <a:pt x="35" y="263"/>
                  <a:pt x="17" y="236"/>
                </a:cubicBezTo>
                <a:cubicBezTo>
                  <a:pt x="0" y="210"/>
                  <a:pt x="1" y="180"/>
                  <a:pt x="14" y="154"/>
                </a:cubicBezTo>
                <a:cubicBezTo>
                  <a:pt x="23" y="137"/>
                  <a:pt x="39" y="124"/>
                  <a:pt x="60" y="120"/>
                </a:cubicBezTo>
                <a:cubicBezTo>
                  <a:pt x="125" y="107"/>
                  <a:pt x="191" y="94"/>
                  <a:pt x="256" y="81"/>
                </a:cubicBezTo>
                <a:cubicBezTo>
                  <a:pt x="333" y="65"/>
                  <a:pt x="410" y="49"/>
                  <a:pt x="488" y="33"/>
                </a:cubicBezTo>
                <a:cubicBezTo>
                  <a:pt x="534" y="24"/>
                  <a:pt x="581" y="16"/>
                  <a:pt x="627" y="9"/>
                </a:cubicBezTo>
                <a:cubicBezTo>
                  <a:pt x="686" y="0"/>
                  <a:pt x="718" y="49"/>
                  <a:pt x="717" y="8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xmlns="" id="{A2FC5CCE-E15D-4C65-A51B-39F2A1F9E8F9}"/>
              </a:ext>
            </a:extLst>
          </p:cNvPr>
          <p:cNvSpPr>
            <a:spLocks/>
          </p:cNvSpPr>
          <p:nvPr/>
        </p:nvSpPr>
        <p:spPr bwMode="auto">
          <a:xfrm>
            <a:off x="812025" y="2788581"/>
            <a:ext cx="618968" cy="211542"/>
          </a:xfrm>
          <a:custGeom>
            <a:avLst/>
            <a:gdLst>
              <a:gd name="T0" fmla="*/ 632 w 728"/>
              <a:gd name="T1" fmla="*/ 242 h 242"/>
              <a:gd name="T2" fmla="*/ 531 w 728"/>
              <a:gd name="T3" fmla="*/ 226 h 242"/>
              <a:gd name="T4" fmla="*/ 466 w 728"/>
              <a:gd name="T5" fmla="*/ 215 h 242"/>
              <a:gd name="T6" fmla="*/ 298 w 728"/>
              <a:gd name="T7" fmla="*/ 192 h 242"/>
              <a:gd name="T8" fmla="*/ 64 w 728"/>
              <a:gd name="T9" fmla="*/ 154 h 242"/>
              <a:gd name="T10" fmla="*/ 4 w 728"/>
              <a:gd name="T11" fmla="*/ 88 h 242"/>
              <a:gd name="T12" fmla="*/ 46 w 728"/>
              <a:gd name="T13" fmla="*/ 11 h 242"/>
              <a:gd name="T14" fmla="*/ 98 w 728"/>
              <a:gd name="T15" fmla="*/ 2 h 242"/>
              <a:gd name="T16" fmla="*/ 346 w 728"/>
              <a:gd name="T17" fmla="*/ 40 h 242"/>
              <a:gd name="T18" fmla="*/ 553 w 728"/>
              <a:gd name="T19" fmla="*/ 74 h 242"/>
              <a:gd name="T20" fmla="*/ 654 w 728"/>
              <a:gd name="T21" fmla="*/ 89 h 242"/>
              <a:gd name="T22" fmla="*/ 716 w 728"/>
              <a:gd name="T23" fmla="*/ 190 h 242"/>
              <a:gd name="T24" fmla="*/ 632 w 728"/>
              <a:gd name="T25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28" h="242">
                <a:moveTo>
                  <a:pt x="632" y="242"/>
                </a:moveTo>
                <a:cubicBezTo>
                  <a:pt x="605" y="238"/>
                  <a:pt x="568" y="232"/>
                  <a:pt x="531" y="226"/>
                </a:cubicBezTo>
                <a:cubicBezTo>
                  <a:pt x="509" y="223"/>
                  <a:pt x="487" y="218"/>
                  <a:pt x="466" y="215"/>
                </a:cubicBezTo>
                <a:cubicBezTo>
                  <a:pt x="410" y="207"/>
                  <a:pt x="354" y="200"/>
                  <a:pt x="298" y="192"/>
                </a:cubicBezTo>
                <a:cubicBezTo>
                  <a:pt x="220" y="180"/>
                  <a:pt x="142" y="167"/>
                  <a:pt x="64" y="154"/>
                </a:cubicBezTo>
                <a:cubicBezTo>
                  <a:pt x="37" y="149"/>
                  <a:pt x="9" y="118"/>
                  <a:pt x="4" y="88"/>
                </a:cubicBezTo>
                <a:cubicBezTo>
                  <a:pt x="0" y="59"/>
                  <a:pt x="18" y="22"/>
                  <a:pt x="46" y="11"/>
                </a:cubicBezTo>
                <a:cubicBezTo>
                  <a:pt x="62" y="4"/>
                  <a:pt x="81" y="0"/>
                  <a:pt x="98" y="2"/>
                </a:cubicBezTo>
                <a:cubicBezTo>
                  <a:pt x="181" y="14"/>
                  <a:pt x="263" y="27"/>
                  <a:pt x="346" y="40"/>
                </a:cubicBezTo>
                <a:cubicBezTo>
                  <a:pt x="415" y="51"/>
                  <a:pt x="484" y="63"/>
                  <a:pt x="553" y="74"/>
                </a:cubicBezTo>
                <a:cubicBezTo>
                  <a:pt x="586" y="80"/>
                  <a:pt x="620" y="85"/>
                  <a:pt x="654" y="89"/>
                </a:cubicBezTo>
                <a:cubicBezTo>
                  <a:pt x="707" y="97"/>
                  <a:pt x="728" y="145"/>
                  <a:pt x="716" y="190"/>
                </a:cubicBezTo>
                <a:cubicBezTo>
                  <a:pt x="707" y="222"/>
                  <a:pt x="679" y="242"/>
                  <a:pt x="632" y="24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xmlns="" id="{265BB47C-24B7-4135-87C4-643A28ED5897}"/>
              </a:ext>
            </a:extLst>
          </p:cNvPr>
          <p:cNvSpPr>
            <a:spLocks/>
          </p:cNvSpPr>
          <p:nvPr/>
        </p:nvSpPr>
        <p:spPr bwMode="auto">
          <a:xfrm>
            <a:off x="2124134" y="2693387"/>
            <a:ext cx="363196" cy="879223"/>
          </a:xfrm>
          <a:custGeom>
            <a:avLst/>
            <a:gdLst>
              <a:gd name="T0" fmla="*/ 0 w 431"/>
              <a:gd name="T1" fmla="*/ 579 h 1005"/>
              <a:gd name="T2" fmla="*/ 45 w 431"/>
              <a:gd name="T3" fmla="*/ 334 h 1005"/>
              <a:gd name="T4" fmla="*/ 210 w 431"/>
              <a:gd name="T5" fmla="*/ 93 h 1005"/>
              <a:gd name="T6" fmla="*/ 338 w 431"/>
              <a:gd name="T7" fmla="*/ 13 h 1005"/>
              <a:gd name="T8" fmla="*/ 420 w 431"/>
              <a:gd name="T9" fmla="*/ 52 h 1005"/>
              <a:gd name="T10" fmla="*/ 385 w 431"/>
              <a:gd name="T11" fmla="*/ 128 h 1005"/>
              <a:gd name="T12" fmla="*/ 244 w 431"/>
              <a:gd name="T13" fmla="*/ 238 h 1005"/>
              <a:gd name="T14" fmla="*/ 153 w 431"/>
              <a:gd name="T15" fmla="*/ 399 h 1005"/>
              <a:gd name="T16" fmla="*/ 139 w 431"/>
              <a:gd name="T17" fmla="*/ 686 h 1005"/>
              <a:gd name="T18" fmla="*/ 259 w 431"/>
              <a:gd name="T19" fmla="*/ 895 h 1005"/>
              <a:gd name="T20" fmla="*/ 258 w 431"/>
              <a:gd name="T21" fmla="*/ 979 h 1005"/>
              <a:gd name="T22" fmla="*/ 170 w 431"/>
              <a:gd name="T23" fmla="*/ 982 h 1005"/>
              <a:gd name="T24" fmla="*/ 42 w 431"/>
              <a:gd name="T25" fmla="*/ 784 h 1005"/>
              <a:gd name="T26" fmla="*/ 0 w 431"/>
              <a:gd name="T27" fmla="*/ 579 h 1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31" h="1005">
                <a:moveTo>
                  <a:pt x="0" y="579"/>
                </a:moveTo>
                <a:cubicBezTo>
                  <a:pt x="1" y="484"/>
                  <a:pt x="16" y="408"/>
                  <a:pt x="45" y="334"/>
                </a:cubicBezTo>
                <a:cubicBezTo>
                  <a:pt x="82" y="241"/>
                  <a:pt x="136" y="160"/>
                  <a:pt x="210" y="93"/>
                </a:cubicBezTo>
                <a:cubicBezTo>
                  <a:pt x="247" y="58"/>
                  <a:pt x="290" y="31"/>
                  <a:pt x="338" y="13"/>
                </a:cubicBezTo>
                <a:cubicBezTo>
                  <a:pt x="373" y="0"/>
                  <a:pt x="402" y="14"/>
                  <a:pt x="420" y="52"/>
                </a:cubicBezTo>
                <a:cubicBezTo>
                  <a:pt x="431" y="76"/>
                  <a:pt x="417" y="114"/>
                  <a:pt x="385" y="128"/>
                </a:cubicBezTo>
                <a:cubicBezTo>
                  <a:pt x="328" y="152"/>
                  <a:pt x="284" y="190"/>
                  <a:pt x="244" y="238"/>
                </a:cubicBezTo>
                <a:cubicBezTo>
                  <a:pt x="204" y="287"/>
                  <a:pt x="174" y="340"/>
                  <a:pt x="153" y="399"/>
                </a:cubicBezTo>
                <a:cubicBezTo>
                  <a:pt x="118" y="493"/>
                  <a:pt x="114" y="589"/>
                  <a:pt x="139" y="686"/>
                </a:cubicBezTo>
                <a:cubicBezTo>
                  <a:pt x="159" y="766"/>
                  <a:pt x="202" y="835"/>
                  <a:pt x="259" y="895"/>
                </a:cubicBezTo>
                <a:cubicBezTo>
                  <a:pt x="279" y="916"/>
                  <a:pt x="279" y="959"/>
                  <a:pt x="258" y="979"/>
                </a:cubicBezTo>
                <a:cubicBezTo>
                  <a:pt x="233" y="1004"/>
                  <a:pt x="192" y="1005"/>
                  <a:pt x="170" y="982"/>
                </a:cubicBezTo>
                <a:cubicBezTo>
                  <a:pt x="115" y="924"/>
                  <a:pt x="72" y="858"/>
                  <a:pt x="42" y="784"/>
                </a:cubicBezTo>
                <a:cubicBezTo>
                  <a:pt x="13" y="713"/>
                  <a:pt x="1" y="639"/>
                  <a:pt x="0" y="5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72A260B-E44B-4442-935B-1A05EC22A3EF}"/>
              </a:ext>
            </a:extLst>
          </p:cNvPr>
          <p:cNvSpPr/>
          <p:nvPr/>
        </p:nvSpPr>
        <p:spPr>
          <a:xfrm>
            <a:off x="5705689" y="1618377"/>
            <a:ext cx="5600335" cy="952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9B62B21-15F0-49E4-9C0A-46E2135E470B}"/>
              </a:ext>
            </a:extLst>
          </p:cNvPr>
          <p:cNvSpPr/>
          <p:nvPr/>
        </p:nvSpPr>
        <p:spPr>
          <a:xfrm>
            <a:off x="5705689" y="2661284"/>
            <a:ext cx="5600335" cy="95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CB51B94-506F-4380-A597-06AB89D66D77}"/>
              </a:ext>
            </a:extLst>
          </p:cNvPr>
          <p:cNvSpPr/>
          <p:nvPr/>
        </p:nvSpPr>
        <p:spPr>
          <a:xfrm>
            <a:off x="5705689" y="3704191"/>
            <a:ext cx="5600335" cy="95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E17829E-6DBD-46E2-A0FA-EF1A05D59AA2}"/>
              </a:ext>
            </a:extLst>
          </p:cNvPr>
          <p:cNvSpPr/>
          <p:nvPr/>
        </p:nvSpPr>
        <p:spPr>
          <a:xfrm>
            <a:off x="5705689" y="4755199"/>
            <a:ext cx="5600335" cy="95258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9CEC0D7-DE8B-498C-B626-42C96E041667}"/>
              </a:ext>
            </a:extLst>
          </p:cNvPr>
          <p:cNvSpPr txBox="1"/>
          <p:nvPr/>
        </p:nvSpPr>
        <p:spPr>
          <a:xfrm>
            <a:off x="5813112" y="1702253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10F1FA9-DFA5-44DD-ACE2-E0B67BEBD639}"/>
              </a:ext>
            </a:extLst>
          </p:cNvPr>
          <p:cNvSpPr txBox="1"/>
          <p:nvPr/>
        </p:nvSpPr>
        <p:spPr>
          <a:xfrm>
            <a:off x="5813112" y="2722531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02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4972E19-7853-4F29-A477-B3FC2B9801F4}"/>
              </a:ext>
            </a:extLst>
          </p:cNvPr>
          <p:cNvSpPr txBox="1"/>
          <p:nvPr/>
        </p:nvSpPr>
        <p:spPr>
          <a:xfrm>
            <a:off x="5813112" y="3781310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03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C2DEC08-2D9E-4E4E-9381-354A4120B26C}"/>
              </a:ext>
            </a:extLst>
          </p:cNvPr>
          <p:cNvSpPr txBox="1"/>
          <p:nvPr/>
        </p:nvSpPr>
        <p:spPr>
          <a:xfrm>
            <a:off x="5813112" y="4820838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04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CF5E8D6-2132-4973-98AF-E170110635BC}"/>
              </a:ext>
            </a:extLst>
          </p:cNvPr>
          <p:cNvSpPr txBox="1"/>
          <p:nvPr/>
        </p:nvSpPr>
        <p:spPr>
          <a:xfrm>
            <a:off x="6849565" y="1866291"/>
            <a:ext cx="40268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СОЗДАНИЕ КАЧЕСТВЕННОГО И ВКУСНОГО КОФЕ, ВОЗВЕДЕННОЕ В АБСОЛЮТ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 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FE0ADF0-60ED-427C-8750-80ACC702B290}"/>
              </a:ext>
            </a:extLst>
          </p:cNvPr>
          <p:cNvSpPr txBox="1"/>
          <p:nvPr/>
        </p:nvSpPr>
        <p:spPr>
          <a:xfrm>
            <a:off x="6849566" y="2859609"/>
            <a:ext cx="40268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НАЛИЧИЕ ЖИВОЙ МУЗЫКИ , В СОЧЕТАНИИ С ЛЕГКОЙ ЛАУНДЖ МУЗЫКОЙ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28E29FF-87BE-45A8-882B-B961681B3697}"/>
              </a:ext>
            </a:extLst>
          </p:cNvPr>
          <p:cNvSpPr txBox="1"/>
          <p:nvPr/>
        </p:nvSpPr>
        <p:spPr>
          <a:xfrm>
            <a:off x="6849565" y="3897855"/>
            <a:ext cx="40268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ВЫСОКОКВАЛИФИЦИРОВАННЫЙ</a:t>
            </a:r>
            <a:r>
              <a:rPr lang="ru-RU" sz="1300" noProof="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ПЕРСОНАЛ, РАБОТАЮЩИЙ НА ПОЛНОМ ЭНТУЗИАЗМЕ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8206D10-CBD0-4232-AD3B-0197AEE2F8E0}"/>
              </a:ext>
            </a:extLst>
          </p:cNvPr>
          <p:cNvSpPr txBox="1"/>
          <p:nvPr/>
        </p:nvSpPr>
        <p:spPr>
          <a:xfrm>
            <a:off x="6849566" y="4957917"/>
            <a:ext cx="40268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ОБЕСПЕЧЕНИЕ</a:t>
            </a:r>
            <a:r>
              <a:rPr kumimoji="0" lang="ru-RU" sz="13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КОМФОРТА И ХОРОШЕГО НАСТРОЕНИЯ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xmlns="" id="{A6751595-9F70-4EFE-9250-F0EB55B31968}"/>
              </a:ext>
            </a:extLst>
          </p:cNvPr>
          <p:cNvSpPr>
            <a:spLocks noEditPoints="1"/>
          </p:cNvSpPr>
          <p:nvPr/>
        </p:nvSpPr>
        <p:spPr bwMode="auto">
          <a:xfrm>
            <a:off x="1794189" y="2260150"/>
            <a:ext cx="1821279" cy="3568964"/>
          </a:xfrm>
          <a:custGeom>
            <a:avLst/>
            <a:gdLst>
              <a:gd name="T0" fmla="*/ 0 w 1736"/>
              <a:gd name="T1" fmla="*/ 868 h 3417"/>
              <a:gd name="T2" fmla="*/ 339 w 1736"/>
              <a:gd name="T3" fmla="*/ 1767 h 3417"/>
              <a:gd name="T4" fmla="*/ 430 w 1736"/>
              <a:gd name="T5" fmla="*/ 2129 h 3417"/>
              <a:gd name="T6" fmla="*/ 432 w 1736"/>
              <a:gd name="T7" fmla="*/ 2415 h 3417"/>
              <a:gd name="T8" fmla="*/ 443 w 1736"/>
              <a:gd name="T9" fmla="*/ 2750 h 3417"/>
              <a:gd name="T10" fmla="*/ 581 w 1736"/>
              <a:gd name="T11" fmla="*/ 2994 h 3417"/>
              <a:gd name="T12" fmla="*/ 806 w 1736"/>
              <a:gd name="T13" fmla="*/ 3385 h 3417"/>
              <a:gd name="T14" fmla="*/ 964 w 1736"/>
              <a:gd name="T15" fmla="*/ 3254 h 3417"/>
              <a:gd name="T16" fmla="*/ 1166 w 1736"/>
              <a:gd name="T17" fmla="*/ 2907 h 3417"/>
              <a:gd name="T18" fmla="*/ 1269 w 1736"/>
              <a:gd name="T19" fmla="*/ 2685 h 3417"/>
              <a:gd name="T20" fmla="*/ 1281 w 1736"/>
              <a:gd name="T21" fmla="*/ 2020 h 3417"/>
              <a:gd name="T22" fmla="*/ 1376 w 1736"/>
              <a:gd name="T23" fmla="*/ 1740 h 3417"/>
              <a:gd name="T24" fmla="*/ 1736 w 1736"/>
              <a:gd name="T25" fmla="*/ 868 h 3417"/>
              <a:gd name="T26" fmla="*/ 537 w 1736"/>
              <a:gd name="T27" fmla="*/ 2650 h 3417"/>
              <a:gd name="T28" fmla="*/ 556 w 1736"/>
              <a:gd name="T29" fmla="*/ 2178 h 3417"/>
              <a:gd name="T30" fmla="*/ 673 w 1736"/>
              <a:gd name="T31" fmla="*/ 2197 h 3417"/>
              <a:gd name="T32" fmla="*/ 673 w 1736"/>
              <a:gd name="T33" fmla="*/ 2643 h 3417"/>
              <a:gd name="T34" fmla="*/ 557 w 1736"/>
              <a:gd name="T35" fmla="*/ 2670 h 3417"/>
              <a:gd name="T36" fmla="*/ 902 w 1736"/>
              <a:gd name="T37" fmla="*/ 3175 h 3417"/>
              <a:gd name="T38" fmla="*/ 838 w 1736"/>
              <a:gd name="T39" fmla="*/ 3256 h 3417"/>
              <a:gd name="T40" fmla="*/ 799 w 1736"/>
              <a:gd name="T41" fmla="*/ 3156 h 3417"/>
              <a:gd name="T42" fmla="*/ 893 w 1736"/>
              <a:gd name="T43" fmla="*/ 3156 h 3417"/>
              <a:gd name="T44" fmla="*/ 1130 w 1736"/>
              <a:gd name="T45" fmla="*/ 2786 h 3417"/>
              <a:gd name="T46" fmla="*/ 976 w 1736"/>
              <a:gd name="T47" fmla="*/ 3049 h 3417"/>
              <a:gd name="T48" fmla="*/ 744 w 1736"/>
              <a:gd name="T49" fmla="*/ 3063 h 3417"/>
              <a:gd name="T50" fmla="*/ 597 w 1736"/>
              <a:gd name="T51" fmla="*/ 2835 h 3417"/>
              <a:gd name="T52" fmla="*/ 563 w 1736"/>
              <a:gd name="T53" fmla="*/ 2769 h 3417"/>
              <a:gd name="T54" fmla="*/ 851 w 1736"/>
              <a:gd name="T55" fmla="*/ 2763 h 3417"/>
              <a:gd name="T56" fmla="*/ 1136 w 1736"/>
              <a:gd name="T57" fmla="*/ 2767 h 3417"/>
              <a:gd name="T58" fmla="*/ 779 w 1736"/>
              <a:gd name="T59" fmla="*/ 2199 h 3417"/>
              <a:gd name="T60" fmla="*/ 885 w 1736"/>
              <a:gd name="T61" fmla="*/ 2178 h 3417"/>
              <a:gd name="T62" fmla="*/ 910 w 1736"/>
              <a:gd name="T63" fmla="*/ 2488 h 3417"/>
              <a:gd name="T64" fmla="*/ 885 w 1736"/>
              <a:gd name="T65" fmla="*/ 2670 h 3417"/>
              <a:gd name="T66" fmla="*/ 780 w 1736"/>
              <a:gd name="T67" fmla="*/ 2648 h 3417"/>
              <a:gd name="T68" fmla="*/ 779 w 1736"/>
              <a:gd name="T69" fmla="*/ 2199 h 3417"/>
              <a:gd name="T70" fmla="*/ 1140 w 1736"/>
              <a:gd name="T71" fmla="*/ 2670 h 3417"/>
              <a:gd name="T72" fmla="*/ 1016 w 1736"/>
              <a:gd name="T73" fmla="*/ 2648 h 3417"/>
              <a:gd name="T74" fmla="*/ 1035 w 1736"/>
              <a:gd name="T75" fmla="*/ 2178 h 3417"/>
              <a:gd name="T76" fmla="*/ 1165 w 1736"/>
              <a:gd name="T77" fmla="*/ 2200 h 3417"/>
              <a:gd name="T78" fmla="*/ 1164 w 1736"/>
              <a:gd name="T79" fmla="*/ 2644 h 3417"/>
              <a:gd name="T80" fmla="*/ 1273 w 1736"/>
              <a:gd name="T81" fmla="*/ 1681 h 3417"/>
              <a:gd name="T82" fmla="*/ 1165 w 1736"/>
              <a:gd name="T83" fmla="*/ 2028 h 3417"/>
              <a:gd name="T84" fmla="*/ 850 w 1736"/>
              <a:gd name="T85" fmla="*/ 2055 h 3417"/>
              <a:gd name="T86" fmla="*/ 537 w 1736"/>
              <a:gd name="T87" fmla="*/ 2031 h 3417"/>
              <a:gd name="T88" fmla="*/ 412 w 1736"/>
              <a:gd name="T89" fmla="*/ 1638 h 3417"/>
              <a:gd name="T90" fmla="*/ 868 w 1736"/>
              <a:gd name="T91" fmla="*/ 123 h 3417"/>
              <a:gd name="T92" fmla="*/ 1307 w 1736"/>
              <a:gd name="T93" fmla="*/ 1617 h 3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736" h="3417">
                <a:moveTo>
                  <a:pt x="868" y="0"/>
                </a:moveTo>
                <a:cubicBezTo>
                  <a:pt x="389" y="0"/>
                  <a:pt x="0" y="389"/>
                  <a:pt x="0" y="868"/>
                </a:cubicBezTo>
                <a:cubicBezTo>
                  <a:pt x="0" y="1232"/>
                  <a:pt x="226" y="1534"/>
                  <a:pt x="255" y="1591"/>
                </a:cubicBezTo>
                <a:cubicBezTo>
                  <a:pt x="283" y="1649"/>
                  <a:pt x="314" y="1708"/>
                  <a:pt x="339" y="1767"/>
                </a:cubicBezTo>
                <a:cubicBezTo>
                  <a:pt x="360" y="1819"/>
                  <a:pt x="376" y="1874"/>
                  <a:pt x="394" y="1927"/>
                </a:cubicBezTo>
                <a:cubicBezTo>
                  <a:pt x="416" y="1993"/>
                  <a:pt x="428" y="2060"/>
                  <a:pt x="430" y="2129"/>
                </a:cubicBezTo>
                <a:cubicBezTo>
                  <a:pt x="434" y="2224"/>
                  <a:pt x="431" y="2320"/>
                  <a:pt x="431" y="2415"/>
                </a:cubicBezTo>
                <a:cubicBezTo>
                  <a:pt x="432" y="2415"/>
                  <a:pt x="432" y="2415"/>
                  <a:pt x="432" y="2415"/>
                </a:cubicBezTo>
                <a:cubicBezTo>
                  <a:pt x="432" y="2511"/>
                  <a:pt x="431" y="2608"/>
                  <a:pt x="432" y="2704"/>
                </a:cubicBezTo>
                <a:cubicBezTo>
                  <a:pt x="433" y="2720"/>
                  <a:pt x="436" y="2737"/>
                  <a:pt x="443" y="2750"/>
                </a:cubicBezTo>
                <a:cubicBezTo>
                  <a:pt x="459" y="2782"/>
                  <a:pt x="479" y="2812"/>
                  <a:pt x="496" y="2843"/>
                </a:cubicBezTo>
                <a:cubicBezTo>
                  <a:pt x="525" y="2893"/>
                  <a:pt x="553" y="2944"/>
                  <a:pt x="581" y="2994"/>
                </a:cubicBezTo>
                <a:cubicBezTo>
                  <a:pt x="615" y="3053"/>
                  <a:pt x="650" y="3111"/>
                  <a:pt x="683" y="3170"/>
                </a:cubicBezTo>
                <a:cubicBezTo>
                  <a:pt x="725" y="3242"/>
                  <a:pt x="765" y="3313"/>
                  <a:pt x="806" y="3385"/>
                </a:cubicBezTo>
                <a:cubicBezTo>
                  <a:pt x="825" y="3417"/>
                  <a:pt x="867" y="3416"/>
                  <a:pt x="886" y="3384"/>
                </a:cubicBezTo>
                <a:cubicBezTo>
                  <a:pt x="911" y="3340"/>
                  <a:pt x="937" y="3297"/>
                  <a:pt x="964" y="3254"/>
                </a:cubicBezTo>
                <a:cubicBezTo>
                  <a:pt x="1008" y="3178"/>
                  <a:pt x="1052" y="3102"/>
                  <a:pt x="1096" y="3026"/>
                </a:cubicBezTo>
                <a:cubicBezTo>
                  <a:pt x="1120" y="2986"/>
                  <a:pt x="1143" y="2947"/>
                  <a:pt x="1166" y="2907"/>
                </a:cubicBezTo>
                <a:cubicBezTo>
                  <a:pt x="1191" y="2865"/>
                  <a:pt x="1215" y="2823"/>
                  <a:pt x="1239" y="2782"/>
                </a:cubicBezTo>
                <a:cubicBezTo>
                  <a:pt x="1258" y="2752"/>
                  <a:pt x="1270" y="2722"/>
                  <a:pt x="1269" y="2685"/>
                </a:cubicBezTo>
                <a:cubicBezTo>
                  <a:pt x="1268" y="2504"/>
                  <a:pt x="1269" y="2322"/>
                  <a:pt x="1269" y="2141"/>
                </a:cubicBezTo>
                <a:cubicBezTo>
                  <a:pt x="1269" y="2101"/>
                  <a:pt x="1273" y="2060"/>
                  <a:pt x="1281" y="2020"/>
                </a:cubicBezTo>
                <a:cubicBezTo>
                  <a:pt x="1292" y="1971"/>
                  <a:pt x="1306" y="1922"/>
                  <a:pt x="1321" y="1875"/>
                </a:cubicBezTo>
                <a:cubicBezTo>
                  <a:pt x="1337" y="1829"/>
                  <a:pt x="1355" y="1783"/>
                  <a:pt x="1376" y="1740"/>
                </a:cubicBezTo>
                <a:cubicBezTo>
                  <a:pt x="1404" y="1682"/>
                  <a:pt x="1437" y="1627"/>
                  <a:pt x="1467" y="1570"/>
                </a:cubicBezTo>
                <a:cubicBezTo>
                  <a:pt x="1500" y="1510"/>
                  <a:pt x="1736" y="1180"/>
                  <a:pt x="1736" y="868"/>
                </a:cubicBezTo>
                <a:cubicBezTo>
                  <a:pt x="1736" y="389"/>
                  <a:pt x="1347" y="0"/>
                  <a:pt x="868" y="0"/>
                </a:cubicBezTo>
                <a:close/>
                <a:moveTo>
                  <a:pt x="537" y="2650"/>
                </a:moveTo>
                <a:cubicBezTo>
                  <a:pt x="537" y="2499"/>
                  <a:pt x="537" y="2348"/>
                  <a:pt x="537" y="2197"/>
                </a:cubicBezTo>
                <a:cubicBezTo>
                  <a:pt x="537" y="2183"/>
                  <a:pt x="542" y="2178"/>
                  <a:pt x="556" y="2178"/>
                </a:cubicBezTo>
                <a:cubicBezTo>
                  <a:pt x="589" y="2178"/>
                  <a:pt x="622" y="2179"/>
                  <a:pt x="655" y="2178"/>
                </a:cubicBezTo>
                <a:cubicBezTo>
                  <a:pt x="669" y="2178"/>
                  <a:pt x="673" y="2183"/>
                  <a:pt x="673" y="2197"/>
                </a:cubicBezTo>
                <a:cubicBezTo>
                  <a:pt x="673" y="2273"/>
                  <a:pt x="673" y="2348"/>
                  <a:pt x="673" y="2424"/>
                </a:cubicBezTo>
                <a:cubicBezTo>
                  <a:pt x="673" y="2497"/>
                  <a:pt x="673" y="2570"/>
                  <a:pt x="673" y="2643"/>
                </a:cubicBezTo>
                <a:cubicBezTo>
                  <a:pt x="673" y="2670"/>
                  <a:pt x="673" y="2670"/>
                  <a:pt x="647" y="2670"/>
                </a:cubicBezTo>
                <a:cubicBezTo>
                  <a:pt x="617" y="2670"/>
                  <a:pt x="587" y="2669"/>
                  <a:pt x="557" y="2670"/>
                </a:cubicBezTo>
                <a:cubicBezTo>
                  <a:pt x="543" y="2670"/>
                  <a:pt x="537" y="2665"/>
                  <a:pt x="537" y="2650"/>
                </a:cubicBezTo>
                <a:close/>
                <a:moveTo>
                  <a:pt x="902" y="3175"/>
                </a:moveTo>
                <a:cubicBezTo>
                  <a:pt x="887" y="3202"/>
                  <a:pt x="871" y="3229"/>
                  <a:pt x="855" y="3255"/>
                </a:cubicBezTo>
                <a:cubicBezTo>
                  <a:pt x="851" y="3263"/>
                  <a:pt x="844" y="3266"/>
                  <a:pt x="838" y="3256"/>
                </a:cubicBezTo>
                <a:cubicBezTo>
                  <a:pt x="822" y="3227"/>
                  <a:pt x="804" y="3198"/>
                  <a:pt x="788" y="3169"/>
                </a:cubicBezTo>
                <a:cubicBezTo>
                  <a:pt x="783" y="3159"/>
                  <a:pt x="791" y="3157"/>
                  <a:pt x="799" y="3156"/>
                </a:cubicBezTo>
                <a:cubicBezTo>
                  <a:pt x="814" y="3156"/>
                  <a:pt x="831" y="3156"/>
                  <a:pt x="847" y="3156"/>
                </a:cubicBezTo>
                <a:cubicBezTo>
                  <a:pt x="863" y="3156"/>
                  <a:pt x="878" y="3156"/>
                  <a:pt x="893" y="3156"/>
                </a:cubicBezTo>
                <a:cubicBezTo>
                  <a:pt x="906" y="3157"/>
                  <a:pt x="909" y="3163"/>
                  <a:pt x="902" y="3175"/>
                </a:cubicBezTo>
                <a:close/>
                <a:moveTo>
                  <a:pt x="1130" y="2786"/>
                </a:moveTo>
                <a:cubicBezTo>
                  <a:pt x="1102" y="2836"/>
                  <a:pt x="1072" y="2885"/>
                  <a:pt x="1043" y="2935"/>
                </a:cubicBezTo>
                <a:cubicBezTo>
                  <a:pt x="1020" y="2973"/>
                  <a:pt x="998" y="3011"/>
                  <a:pt x="976" y="3049"/>
                </a:cubicBezTo>
                <a:cubicBezTo>
                  <a:pt x="970" y="3059"/>
                  <a:pt x="963" y="3063"/>
                  <a:pt x="952" y="3063"/>
                </a:cubicBezTo>
                <a:cubicBezTo>
                  <a:pt x="882" y="3063"/>
                  <a:pt x="813" y="3063"/>
                  <a:pt x="744" y="3063"/>
                </a:cubicBezTo>
                <a:cubicBezTo>
                  <a:pt x="732" y="3063"/>
                  <a:pt x="725" y="3058"/>
                  <a:pt x="719" y="3049"/>
                </a:cubicBezTo>
                <a:cubicBezTo>
                  <a:pt x="678" y="2977"/>
                  <a:pt x="637" y="2906"/>
                  <a:pt x="597" y="2835"/>
                </a:cubicBezTo>
                <a:cubicBezTo>
                  <a:pt x="587" y="2818"/>
                  <a:pt x="577" y="2801"/>
                  <a:pt x="568" y="2784"/>
                </a:cubicBezTo>
                <a:cubicBezTo>
                  <a:pt x="565" y="2779"/>
                  <a:pt x="565" y="2774"/>
                  <a:pt x="563" y="2769"/>
                </a:cubicBezTo>
                <a:cubicBezTo>
                  <a:pt x="568" y="2767"/>
                  <a:pt x="573" y="2764"/>
                  <a:pt x="578" y="2764"/>
                </a:cubicBezTo>
                <a:cubicBezTo>
                  <a:pt x="669" y="2763"/>
                  <a:pt x="760" y="2763"/>
                  <a:pt x="851" y="2763"/>
                </a:cubicBezTo>
                <a:cubicBezTo>
                  <a:pt x="940" y="2763"/>
                  <a:pt x="1030" y="2763"/>
                  <a:pt x="1119" y="2763"/>
                </a:cubicBezTo>
                <a:cubicBezTo>
                  <a:pt x="1124" y="2763"/>
                  <a:pt x="1131" y="2766"/>
                  <a:pt x="1136" y="2767"/>
                </a:cubicBezTo>
                <a:cubicBezTo>
                  <a:pt x="1135" y="2774"/>
                  <a:pt x="1133" y="2781"/>
                  <a:pt x="1130" y="2786"/>
                </a:cubicBezTo>
                <a:close/>
                <a:moveTo>
                  <a:pt x="779" y="2199"/>
                </a:moveTo>
                <a:cubicBezTo>
                  <a:pt x="779" y="2183"/>
                  <a:pt x="783" y="2178"/>
                  <a:pt x="799" y="2178"/>
                </a:cubicBezTo>
                <a:cubicBezTo>
                  <a:pt x="828" y="2179"/>
                  <a:pt x="856" y="2178"/>
                  <a:pt x="885" y="2178"/>
                </a:cubicBezTo>
                <a:cubicBezTo>
                  <a:pt x="908" y="2178"/>
                  <a:pt x="909" y="2179"/>
                  <a:pt x="910" y="2203"/>
                </a:cubicBezTo>
                <a:cubicBezTo>
                  <a:pt x="910" y="2298"/>
                  <a:pt x="910" y="2393"/>
                  <a:pt x="910" y="2488"/>
                </a:cubicBezTo>
                <a:cubicBezTo>
                  <a:pt x="910" y="2539"/>
                  <a:pt x="910" y="2592"/>
                  <a:pt x="909" y="2644"/>
                </a:cubicBezTo>
                <a:cubicBezTo>
                  <a:pt x="909" y="2668"/>
                  <a:pt x="907" y="2670"/>
                  <a:pt x="885" y="2670"/>
                </a:cubicBezTo>
                <a:cubicBezTo>
                  <a:pt x="857" y="2670"/>
                  <a:pt x="829" y="2670"/>
                  <a:pt x="800" y="2670"/>
                </a:cubicBezTo>
                <a:cubicBezTo>
                  <a:pt x="781" y="2669"/>
                  <a:pt x="780" y="2668"/>
                  <a:pt x="780" y="2648"/>
                </a:cubicBezTo>
                <a:cubicBezTo>
                  <a:pt x="779" y="2574"/>
                  <a:pt x="779" y="2499"/>
                  <a:pt x="779" y="2424"/>
                </a:cubicBezTo>
                <a:cubicBezTo>
                  <a:pt x="779" y="2349"/>
                  <a:pt x="780" y="2274"/>
                  <a:pt x="779" y="2199"/>
                </a:cubicBezTo>
                <a:close/>
                <a:moveTo>
                  <a:pt x="1164" y="2644"/>
                </a:moveTo>
                <a:cubicBezTo>
                  <a:pt x="1164" y="2668"/>
                  <a:pt x="1162" y="2670"/>
                  <a:pt x="1140" y="2670"/>
                </a:cubicBezTo>
                <a:cubicBezTo>
                  <a:pt x="1105" y="2670"/>
                  <a:pt x="1071" y="2669"/>
                  <a:pt x="1036" y="2670"/>
                </a:cubicBezTo>
                <a:cubicBezTo>
                  <a:pt x="1021" y="2670"/>
                  <a:pt x="1016" y="2663"/>
                  <a:pt x="1016" y="2648"/>
                </a:cubicBezTo>
                <a:cubicBezTo>
                  <a:pt x="1016" y="2498"/>
                  <a:pt x="1016" y="2348"/>
                  <a:pt x="1016" y="2197"/>
                </a:cubicBezTo>
                <a:cubicBezTo>
                  <a:pt x="1016" y="2183"/>
                  <a:pt x="1021" y="2178"/>
                  <a:pt x="1035" y="2178"/>
                </a:cubicBezTo>
                <a:cubicBezTo>
                  <a:pt x="1072" y="2178"/>
                  <a:pt x="1108" y="2179"/>
                  <a:pt x="1144" y="2178"/>
                </a:cubicBezTo>
                <a:cubicBezTo>
                  <a:pt x="1161" y="2178"/>
                  <a:pt x="1165" y="2184"/>
                  <a:pt x="1165" y="2200"/>
                </a:cubicBezTo>
                <a:cubicBezTo>
                  <a:pt x="1164" y="2275"/>
                  <a:pt x="1164" y="2349"/>
                  <a:pt x="1164" y="2423"/>
                </a:cubicBezTo>
                <a:cubicBezTo>
                  <a:pt x="1164" y="2497"/>
                  <a:pt x="1165" y="2570"/>
                  <a:pt x="1164" y="2644"/>
                </a:cubicBezTo>
                <a:close/>
                <a:moveTo>
                  <a:pt x="1307" y="1617"/>
                </a:moveTo>
                <a:cubicBezTo>
                  <a:pt x="1295" y="1638"/>
                  <a:pt x="1284" y="1659"/>
                  <a:pt x="1273" y="1681"/>
                </a:cubicBezTo>
                <a:cubicBezTo>
                  <a:pt x="1246" y="1731"/>
                  <a:pt x="1222" y="1783"/>
                  <a:pt x="1202" y="1836"/>
                </a:cubicBezTo>
                <a:cubicBezTo>
                  <a:pt x="1180" y="1897"/>
                  <a:pt x="1165" y="1961"/>
                  <a:pt x="1165" y="2028"/>
                </a:cubicBezTo>
                <a:cubicBezTo>
                  <a:pt x="1164" y="2054"/>
                  <a:pt x="1163" y="2055"/>
                  <a:pt x="1137" y="2055"/>
                </a:cubicBezTo>
                <a:cubicBezTo>
                  <a:pt x="1042" y="2055"/>
                  <a:pt x="945" y="2055"/>
                  <a:pt x="850" y="2055"/>
                </a:cubicBezTo>
                <a:cubicBezTo>
                  <a:pt x="754" y="2055"/>
                  <a:pt x="658" y="2055"/>
                  <a:pt x="561" y="2055"/>
                </a:cubicBezTo>
                <a:cubicBezTo>
                  <a:pt x="540" y="2055"/>
                  <a:pt x="538" y="2053"/>
                  <a:pt x="537" y="2031"/>
                </a:cubicBezTo>
                <a:cubicBezTo>
                  <a:pt x="534" y="1969"/>
                  <a:pt x="522" y="1909"/>
                  <a:pt x="502" y="1850"/>
                </a:cubicBezTo>
                <a:cubicBezTo>
                  <a:pt x="479" y="1776"/>
                  <a:pt x="448" y="1706"/>
                  <a:pt x="412" y="1638"/>
                </a:cubicBezTo>
                <a:cubicBezTo>
                  <a:pt x="404" y="1623"/>
                  <a:pt x="120" y="1212"/>
                  <a:pt x="123" y="868"/>
                </a:cubicBezTo>
                <a:cubicBezTo>
                  <a:pt x="127" y="457"/>
                  <a:pt x="457" y="123"/>
                  <a:pt x="868" y="123"/>
                </a:cubicBezTo>
                <a:cubicBezTo>
                  <a:pt x="1279" y="123"/>
                  <a:pt x="1619" y="457"/>
                  <a:pt x="1613" y="868"/>
                </a:cubicBezTo>
                <a:cubicBezTo>
                  <a:pt x="1608" y="1184"/>
                  <a:pt x="1305" y="1618"/>
                  <a:pt x="1307" y="16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59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B0A9C50-B290-4C30-A65A-9D7AB111D154}"/>
              </a:ext>
            </a:extLst>
          </p:cNvPr>
          <p:cNvSpPr txBox="1"/>
          <p:nvPr/>
        </p:nvSpPr>
        <p:spPr>
          <a:xfrm>
            <a:off x="2619812" y="233824"/>
            <a:ext cx="666361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5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ЭТАПЫ ПРОЕКТА</a:t>
            </a:r>
            <a:endParaRPr kumimoji="0" lang="en-GB" sz="4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EB6B5D-84A6-4EA6-9AB4-A42F13EA240B}"/>
              </a:ext>
            </a:extLst>
          </p:cNvPr>
          <p:cNvSpPr txBox="1"/>
          <p:nvPr/>
        </p:nvSpPr>
        <p:spPr>
          <a:xfrm>
            <a:off x="1725042" y="1058996"/>
            <a:ext cx="8453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2" name="Freeform 5">
            <a:extLst>
              <a:ext uri="{FF2B5EF4-FFF2-40B4-BE49-F238E27FC236}">
                <a16:creationId xmlns:a16="http://schemas.microsoft.com/office/drawing/2014/main" xmlns="" id="{768FB9FD-508C-45FB-B9A4-5A199142D858}"/>
              </a:ext>
            </a:extLst>
          </p:cNvPr>
          <p:cNvSpPr>
            <a:spLocks/>
          </p:cNvSpPr>
          <p:nvPr/>
        </p:nvSpPr>
        <p:spPr bwMode="auto">
          <a:xfrm rot="16200000">
            <a:off x="642814" y="3538597"/>
            <a:ext cx="4207960" cy="1586703"/>
          </a:xfrm>
          <a:custGeom>
            <a:avLst/>
            <a:gdLst>
              <a:gd name="T0" fmla="*/ 2969 w 3735"/>
              <a:gd name="T1" fmla="*/ 207 h 1395"/>
              <a:gd name="T2" fmla="*/ 2969 w 3735"/>
              <a:gd name="T3" fmla="*/ 206 h 1395"/>
              <a:gd name="T4" fmla="*/ 2969 w 3735"/>
              <a:gd name="T5" fmla="*/ 206 h 1395"/>
              <a:gd name="T6" fmla="*/ 3317 w 3735"/>
              <a:gd name="T7" fmla="*/ 350 h 1395"/>
              <a:gd name="T8" fmla="*/ 3317 w 3735"/>
              <a:gd name="T9" fmla="*/ 1045 h 1395"/>
              <a:gd name="T10" fmla="*/ 2969 w 3735"/>
              <a:gd name="T11" fmla="*/ 1189 h 1395"/>
              <a:gd name="T12" fmla="*/ 2622 w 3735"/>
              <a:gd name="T13" fmla="*/ 1045 h 1395"/>
              <a:gd name="T14" fmla="*/ 2476 w 3735"/>
              <a:gd name="T15" fmla="*/ 1191 h 1395"/>
              <a:gd name="T16" fmla="*/ 2969 w 3735"/>
              <a:gd name="T17" fmla="*/ 1395 h 1395"/>
              <a:gd name="T18" fmla="*/ 3462 w 3735"/>
              <a:gd name="T19" fmla="*/ 1191 h 1395"/>
              <a:gd name="T20" fmla="*/ 3462 w 3735"/>
              <a:gd name="T21" fmla="*/ 204 h 1395"/>
              <a:gd name="T22" fmla="*/ 2969 w 3735"/>
              <a:gd name="T23" fmla="*/ 0 h 1395"/>
              <a:gd name="T24" fmla="*/ 2969 w 3735"/>
              <a:gd name="T25" fmla="*/ 0 h 1395"/>
              <a:gd name="T26" fmla="*/ 2969 w 3735"/>
              <a:gd name="T27" fmla="*/ 0 h 1395"/>
              <a:gd name="T28" fmla="*/ 0 w 3735"/>
              <a:gd name="T29" fmla="*/ 0 h 1395"/>
              <a:gd name="T30" fmla="*/ 0 w 3735"/>
              <a:gd name="T31" fmla="*/ 207 h 1395"/>
              <a:gd name="T32" fmla="*/ 2969 w 3735"/>
              <a:gd name="T33" fmla="*/ 207 h 1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35" h="1395">
                <a:moveTo>
                  <a:pt x="2969" y="207"/>
                </a:moveTo>
                <a:cubicBezTo>
                  <a:pt x="2969" y="206"/>
                  <a:pt x="2969" y="206"/>
                  <a:pt x="2969" y="206"/>
                </a:cubicBezTo>
                <a:cubicBezTo>
                  <a:pt x="2969" y="206"/>
                  <a:pt x="2969" y="206"/>
                  <a:pt x="2969" y="206"/>
                </a:cubicBezTo>
                <a:cubicBezTo>
                  <a:pt x="3095" y="206"/>
                  <a:pt x="3221" y="254"/>
                  <a:pt x="3317" y="350"/>
                </a:cubicBezTo>
                <a:cubicBezTo>
                  <a:pt x="3508" y="542"/>
                  <a:pt x="3508" y="853"/>
                  <a:pt x="3317" y="1045"/>
                </a:cubicBezTo>
                <a:cubicBezTo>
                  <a:pt x="3221" y="1141"/>
                  <a:pt x="3095" y="1188"/>
                  <a:pt x="2969" y="1189"/>
                </a:cubicBezTo>
                <a:cubicBezTo>
                  <a:pt x="2844" y="1189"/>
                  <a:pt x="2718" y="1141"/>
                  <a:pt x="2622" y="1045"/>
                </a:cubicBezTo>
                <a:cubicBezTo>
                  <a:pt x="2476" y="1191"/>
                  <a:pt x="2476" y="1191"/>
                  <a:pt x="2476" y="1191"/>
                </a:cubicBezTo>
                <a:cubicBezTo>
                  <a:pt x="2612" y="1327"/>
                  <a:pt x="2791" y="1395"/>
                  <a:pt x="2969" y="1395"/>
                </a:cubicBezTo>
                <a:cubicBezTo>
                  <a:pt x="3148" y="1395"/>
                  <a:pt x="3326" y="1327"/>
                  <a:pt x="3462" y="1191"/>
                </a:cubicBezTo>
                <a:cubicBezTo>
                  <a:pt x="3735" y="918"/>
                  <a:pt x="3735" y="477"/>
                  <a:pt x="3462" y="204"/>
                </a:cubicBezTo>
                <a:cubicBezTo>
                  <a:pt x="3326" y="68"/>
                  <a:pt x="3148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07"/>
                  <a:pt x="0" y="207"/>
                  <a:pt x="0" y="207"/>
                </a:cubicBezTo>
                <a:lnTo>
                  <a:pt x="2969" y="2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xmlns="" id="{AD7D17C0-A22A-4CE5-84C6-BED275614EBE}"/>
              </a:ext>
            </a:extLst>
          </p:cNvPr>
          <p:cNvSpPr>
            <a:spLocks/>
          </p:cNvSpPr>
          <p:nvPr/>
        </p:nvSpPr>
        <p:spPr bwMode="auto">
          <a:xfrm rot="16200000">
            <a:off x="2992463" y="3322384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Freeform 9">
            <a:extLst>
              <a:ext uri="{FF2B5EF4-FFF2-40B4-BE49-F238E27FC236}">
                <a16:creationId xmlns:a16="http://schemas.microsoft.com/office/drawing/2014/main" xmlns="" id="{3B8477D8-C61C-4124-90F8-8E57DF85ABA7}"/>
              </a:ext>
            </a:extLst>
          </p:cNvPr>
          <p:cNvSpPr>
            <a:spLocks/>
          </p:cNvSpPr>
          <p:nvPr/>
        </p:nvSpPr>
        <p:spPr bwMode="auto">
          <a:xfrm rot="5400000">
            <a:off x="3947798" y="2067556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xmlns="" id="{67F0108F-9039-4399-9773-91DE2C3041A0}"/>
              </a:ext>
            </a:extLst>
          </p:cNvPr>
          <p:cNvSpPr>
            <a:spLocks/>
          </p:cNvSpPr>
          <p:nvPr/>
        </p:nvSpPr>
        <p:spPr bwMode="auto">
          <a:xfrm rot="5400000">
            <a:off x="7333256" y="2003198"/>
            <a:ext cx="4207960" cy="1586703"/>
          </a:xfrm>
          <a:custGeom>
            <a:avLst/>
            <a:gdLst>
              <a:gd name="T0" fmla="*/ 2969 w 3735"/>
              <a:gd name="T1" fmla="*/ 207 h 1395"/>
              <a:gd name="T2" fmla="*/ 2969 w 3735"/>
              <a:gd name="T3" fmla="*/ 206 h 1395"/>
              <a:gd name="T4" fmla="*/ 2969 w 3735"/>
              <a:gd name="T5" fmla="*/ 206 h 1395"/>
              <a:gd name="T6" fmla="*/ 3317 w 3735"/>
              <a:gd name="T7" fmla="*/ 350 h 1395"/>
              <a:gd name="T8" fmla="*/ 3317 w 3735"/>
              <a:gd name="T9" fmla="*/ 1045 h 1395"/>
              <a:gd name="T10" fmla="*/ 2969 w 3735"/>
              <a:gd name="T11" fmla="*/ 1189 h 1395"/>
              <a:gd name="T12" fmla="*/ 2622 w 3735"/>
              <a:gd name="T13" fmla="*/ 1045 h 1395"/>
              <a:gd name="T14" fmla="*/ 2476 w 3735"/>
              <a:gd name="T15" fmla="*/ 1191 h 1395"/>
              <a:gd name="T16" fmla="*/ 2969 w 3735"/>
              <a:gd name="T17" fmla="*/ 1395 h 1395"/>
              <a:gd name="T18" fmla="*/ 3462 w 3735"/>
              <a:gd name="T19" fmla="*/ 1191 h 1395"/>
              <a:gd name="T20" fmla="*/ 3462 w 3735"/>
              <a:gd name="T21" fmla="*/ 204 h 1395"/>
              <a:gd name="T22" fmla="*/ 2969 w 3735"/>
              <a:gd name="T23" fmla="*/ 0 h 1395"/>
              <a:gd name="T24" fmla="*/ 2969 w 3735"/>
              <a:gd name="T25" fmla="*/ 0 h 1395"/>
              <a:gd name="T26" fmla="*/ 2969 w 3735"/>
              <a:gd name="T27" fmla="*/ 0 h 1395"/>
              <a:gd name="T28" fmla="*/ 0 w 3735"/>
              <a:gd name="T29" fmla="*/ 0 h 1395"/>
              <a:gd name="T30" fmla="*/ 0 w 3735"/>
              <a:gd name="T31" fmla="*/ 207 h 1395"/>
              <a:gd name="T32" fmla="*/ 2969 w 3735"/>
              <a:gd name="T33" fmla="*/ 207 h 1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35" h="1395">
                <a:moveTo>
                  <a:pt x="2969" y="207"/>
                </a:moveTo>
                <a:cubicBezTo>
                  <a:pt x="2969" y="206"/>
                  <a:pt x="2969" y="206"/>
                  <a:pt x="2969" y="206"/>
                </a:cubicBezTo>
                <a:cubicBezTo>
                  <a:pt x="2969" y="206"/>
                  <a:pt x="2969" y="206"/>
                  <a:pt x="2969" y="206"/>
                </a:cubicBezTo>
                <a:cubicBezTo>
                  <a:pt x="3095" y="206"/>
                  <a:pt x="3221" y="254"/>
                  <a:pt x="3317" y="350"/>
                </a:cubicBezTo>
                <a:cubicBezTo>
                  <a:pt x="3508" y="542"/>
                  <a:pt x="3508" y="853"/>
                  <a:pt x="3317" y="1045"/>
                </a:cubicBezTo>
                <a:cubicBezTo>
                  <a:pt x="3221" y="1141"/>
                  <a:pt x="3095" y="1188"/>
                  <a:pt x="2969" y="1189"/>
                </a:cubicBezTo>
                <a:cubicBezTo>
                  <a:pt x="2844" y="1189"/>
                  <a:pt x="2718" y="1141"/>
                  <a:pt x="2622" y="1045"/>
                </a:cubicBezTo>
                <a:cubicBezTo>
                  <a:pt x="2476" y="1191"/>
                  <a:pt x="2476" y="1191"/>
                  <a:pt x="2476" y="1191"/>
                </a:cubicBezTo>
                <a:cubicBezTo>
                  <a:pt x="2612" y="1327"/>
                  <a:pt x="2791" y="1395"/>
                  <a:pt x="2969" y="1395"/>
                </a:cubicBezTo>
                <a:cubicBezTo>
                  <a:pt x="3148" y="1395"/>
                  <a:pt x="3326" y="1327"/>
                  <a:pt x="3462" y="1191"/>
                </a:cubicBezTo>
                <a:cubicBezTo>
                  <a:pt x="3735" y="918"/>
                  <a:pt x="3735" y="477"/>
                  <a:pt x="3462" y="204"/>
                </a:cubicBezTo>
                <a:cubicBezTo>
                  <a:pt x="3326" y="68"/>
                  <a:pt x="3148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2969" y="0"/>
                  <a:pt x="2969" y="0"/>
                  <a:pt x="2969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07"/>
                  <a:pt x="0" y="207"/>
                  <a:pt x="0" y="207"/>
                </a:cubicBezTo>
                <a:lnTo>
                  <a:pt x="2969" y="20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Freeform 9">
            <a:extLst>
              <a:ext uri="{FF2B5EF4-FFF2-40B4-BE49-F238E27FC236}">
                <a16:creationId xmlns:a16="http://schemas.microsoft.com/office/drawing/2014/main" xmlns="" id="{320A28BC-AE81-4C0B-AB73-E7F89498D279}"/>
              </a:ext>
            </a:extLst>
          </p:cNvPr>
          <p:cNvSpPr>
            <a:spLocks/>
          </p:cNvSpPr>
          <p:nvPr/>
        </p:nvSpPr>
        <p:spPr bwMode="auto">
          <a:xfrm rot="16200000">
            <a:off x="4904510" y="3322384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Freeform 9">
            <a:extLst>
              <a:ext uri="{FF2B5EF4-FFF2-40B4-BE49-F238E27FC236}">
                <a16:creationId xmlns:a16="http://schemas.microsoft.com/office/drawing/2014/main" xmlns="" id="{C3A22756-C715-4C00-916F-5C1529273802}"/>
              </a:ext>
            </a:extLst>
          </p:cNvPr>
          <p:cNvSpPr>
            <a:spLocks/>
          </p:cNvSpPr>
          <p:nvPr/>
        </p:nvSpPr>
        <p:spPr bwMode="auto">
          <a:xfrm rot="5400000">
            <a:off x="5861222" y="2067556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Freeform 9">
            <a:extLst>
              <a:ext uri="{FF2B5EF4-FFF2-40B4-BE49-F238E27FC236}">
                <a16:creationId xmlns:a16="http://schemas.microsoft.com/office/drawing/2014/main" xmlns="" id="{A29FB220-28A5-4D27-ADA3-21E1B897EF58}"/>
              </a:ext>
            </a:extLst>
          </p:cNvPr>
          <p:cNvSpPr>
            <a:spLocks/>
          </p:cNvSpPr>
          <p:nvPr/>
        </p:nvSpPr>
        <p:spPr bwMode="auto">
          <a:xfrm rot="16200000">
            <a:off x="6814498" y="3322384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Freeform 9">
            <a:extLst>
              <a:ext uri="{FF2B5EF4-FFF2-40B4-BE49-F238E27FC236}">
                <a16:creationId xmlns:a16="http://schemas.microsoft.com/office/drawing/2014/main" xmlns="" id="{BC83BD00-A1EF-4D37-AAC7-5990B201595C}"/>
              </a:ext>
            </a:extLst>
          </p:cNvPr>
          <p:cNvSpPr>
            <a:spLocks/>
          </p:cNvSpPr>
          <p:nvPr/>
        </p:nvSpPr>
        <p:spPr bwMode="auto">
          <a:xfrm rot="5400000">
            <a:off x="7771210" y="2067556"/>
            <a:ext cx="1419316" cy="1740142"/>
          </a:xfrm>
          <a:custGeom>
            <a:avLst/>
            <a:gdLst>
              <a:gd name="T0" fmla="*/ 1113 w 1258"/>
              <a:gd name="T1" fmla="*/ 1112 h 1530"/>
              <a:gd name="T2" fmla="*/ 418 w 1258"/>
              <a:gd name="T3" fmla="*/ 1112 h 1530"/>
              <a:gd name="T4" fmla="*/ 418 w 1258"/>
              <a:gd name="T5" fmla="*/ 418 h 1530"/>
              <a:gd name="T6" fmla="*/ 1113 w 1258"/>
              <a:gd name="T7" fmla="*/ 418 h 1530"/>
              <a:gd name="T8" fmla="*/ 1258 w 1258"/>
              <a:gd name="T9" fmla="*/ 272 h 1530"/>
              <a:gd name="T10" fmla="*/ 272 w 1258"/>
              <a:gd name="T11" fmla="*/ 272 h 1530"/>
              <a:gd name="T12" fmla="*/ 272 w 1258"/>
              <a:gd name="T13" fmla="*/ 1258 h 1530"/>
              <a:gd name="T14" fmla="*/ 1258 w 1258"/>
              <a:gd name="T15" fmla="*/ 1258 h 1530"/>
              <a:gd name="T16" fmla="*/ 1258 w 1258"/>
              <a:gd name="T17" fmla="*/ 1258 h 1530"/>
              <a:gd name="T18" fmla="*/ 1113 w 1258"/>
              <a:gd name="T19" fmla="*/ 1112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58" h="1530">
                <a:moveTo>
                  <a:pt x="1113" y="1112"/>
                </a:moveTo>
                <a:cubicBezTo>
                  <a:pt x="921" y="1304"/>
                  <a:pt x="610" y="1304"/>
                  <a:pt x="418" y="1112"/>
                </a:cubicBezTo>
                <a:cubicBezTo>
                  <a:pt x="226" y="920"/>
                  <a:pt x="226" y="609"/>
                  <a:pt x="418" y="418"/>
                </a:cubicBezTo>
                <a:cubicBezTo>
                  <a:pt x="610" y="226"/>
                  <a:pt x="921" y="226"/>
                  <a:pt x="1113" y="418"/>
                </a:cubicBezTo>
                <a:cubicBezTo>
                  <a:pt x="1258" y="272"/>
                  <a:pt x="1258" y="272"/>
                  <a:pt x="1258" y="272"/>
                </a:cubicBezTo>
                <a:cubicBezTo>
                  <a:pt x="986" y="0"/>
                  <a:pt x="545" y="0"/>
                  <a:pt x="272" y="272"/>
                </a:cubicBezTo>
                <a:cubicBezTo>
                  <a:pt x="0" y="544"/>
                  <a:pt x="0" y="986"/>
                  <a:pt x="272" y="1258"/>
                </a:cubicBezTo>
                <a:cubicBezTo>
                  <a:pt x="545" y="1530"/>
                  <a:pt x="986" y="1530"/>
                  <a:pt x="1258" y="1258"/>
                </a:cubicBezTo>
                <a:cubicBezTo>
                  <a:pt x="1258" y="1258"/>
                  <a:pt x="1258" y="1258"/>
                  <a:pt x="1258" y="1258"/>
                </a:cubicBezTo>
                <a:cubicBezTo>
                  <a:pt x="1113" y="1112"/>
                  <a:pt x="1113" y="1112"/>
                  <a:pt x="1113" y="11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82F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xmlns="" id="{B234739F-137F-4F62-9B52-DCFB13D83C1C}"/>
              </a:ext>
            </a:extLst>
          </p:cNvPr>
          <p:cNvSpPr/>
          <p:nvPr/>
        </p:nvSpPr>
        <p:spPr>
          <a:xfrm>
            <a:off x="4265798" y="2705441"/>
            <a:ext cx="782452" cy="78245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3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xmlns="" id="{5636EE2E-9B2C-48F7-83F4-AB4F1F6244B3}"/>
              </a:ext>
            </a:extLst>
          </p:cNvPr>
          <p:cNvSpPr/>
          <p:nvPr/>
        </p:nvSpPr>
        <p:spPr>
          <a:xfrm>
            <a:off x="2360798" y="2705441"/>
            <a:ext cx="782452" cy="78245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xmlns="" id="{D104A93C-8179-48EB-AABC-80CB03EBE7B2}"/>
              </a:ext>
            </a:extLst>
          </p:cNvPr>
          <p:cNvSpPr/>
          <p:nvPr/>
        </p:nvSpPr>
        <p:spPr>
          <a:xfrm>
            <a:off x="8075798" y="2705441"/>
            <a:ext cx="782452" cy="78245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7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xmlns="" id="{A9A48D46-CBA8-4B56-91FF-07438AF0E3FF}"/>
              </a:ext>
            </a:extLst>
          </p:cNvPr>
          <p:cNvSpPr/>
          <p:nvPr/>
        </p:nvSpPr>
        <p:spPr>
          <a:xfrm>
            <a:off x="6170798" y="2705441"/>
            <a:ext cx="782452" cy="7824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5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xmlns="" id="{811A07DF-A3C0-42E0-90E8-C6F5026DD306}"/>
              </a:ext>
            </a:extLst>
          </p:cNvPr>
          <p:cNvSpPr/>
          <p:nvPr/>
        </p:nvSpPr>
        <p:spPr>
          <a:xfrm>
            <a:off x="3313298" y="3657941"/>
            <a:ext cx="782452" cy="782452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2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xmlns="" id="{0B0341B7-8D48-478C-B9E3-628E56FFD7F9}"/>
              </a:ext>
            </a:extLst>
          </p:cNvPr>
          <p:cNvSpPr/>
          <p:nvPr/>
        </p:nvSpPr>
        <p:spPr>
          <a:xfrm>
            <a:off x="5243698" y="3657941"/>
            <a:ext cx="782452" cy="78245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xmlns="" id="{DE87EE82-E6FC-4E13-8748-4212CE5C8594}"/>
              </a:ext>
            </a:extLst>
          </p:cNvPr>
          <p:cNvSpPr/>
          <p:nvPr/>
        </p:nvSpPr>
        <p:spPr>
          <a:xfrm>
            <a:off x="7110598" y="3657941"/>
            <a:ext cx="782452" cy="78245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xmlns="" id="{00A0E844-2ADE-4280-A67B-DEFE37A04949}"/>
              </a:ext>
            </a:extLst>
          </p:cNvPr>
          <p:cNvSpPr/>
          <p:nvPr/>
        </p:nvSpPr>
        <p:spPr>
          <a:xfrm>
            <a:off x="9040998" y="3657941"/>
            <a:ext cx="782452" cy="7824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8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C6498E4F-91B4-4D6C-8874-BADEA5D6EF9C}"/>
              </a:ext>
            </a:extLst>
          </p:cNvPr>
          <p:cNvSpPr txBox="1"/>
          <p:nvPr/>
        </p:nvSpPr>
        <p:spPr>
          <a:xfrm>
            <a:off x="323557" y="6035819"/>
            <a:ext cx="1496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КОНЦЕПТ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9733E881-F96F-4ED4-B46F-556D8861301E}"/>
              </a:ext>
            </a:extLst>
          </p:cNvPr>
          <p:cNvSpPr txBox="1"/>
          <p:nvPr/>
        </p:nvSpPr>
        <p:spPr>
          <a:xfrm>
            <a:off x="10389695" y="701819"/>
            <a:ext cx="1624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ПРИБЫЛЬ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D15115CF-F0E3-449F-88AB-FE290723C434}"/>
              </a:ext>
            </a:extLst>
          </p:cNvPr>
          <p:cNvSpPr txBox="1"/>
          <p:nvPr/>
        </p:nvSpPr>
        <p:spPr>
          <a:xfrm>
            <a:off x="1725042" y="1634250"/>
            <a:ext cx="16644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noProof="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ПРЕЗЕНТАЦИЯ ПРОЕКТА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E5E54607-3BEC-458E-B4FE-7DB065A67E2C}"/>
              </a:ext>
            </a:extLst>
          </p:cNvPr>
          <p:cNvSpPr txBox="1"/>
          <p:nvPr/>
        </p:nvSpPr>
        <p:spPr>
          <a:xfrm>
            <a:off x="5101925" y="4922531"/>
            <a:ext cx="11977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ЗАКУПКА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СЫРЬЯ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BCA5FBD4-D95A-432E-AEEB-614C3B9DA45B}"/>
              </a:ext>
            </a:extLst>
          </p:cNvPr>
          <p:cNvSpPr txBox="1"/>
          <p:nvPr/>
        </p:nvSpPr>
        <p:spPr>
          <a:xfrm>
            <a:off x="2671472" y="4911134"/>
            <a:ext cx="23767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ДОГОВОРЕННОСТЬ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С АДМИНИСТРАЦИЕЙ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EEC460DC-FAB8-413E-B445-7D5FEAAA4BE3}"/>
              </a:ext>
            </a:extLst>
          </p:cNvPr>
          <p:cNvSpPr txBox="1"/>
          <p:nvPr/>
        </p:nvSpPr>
        <p:spPr>
          <a:xfrm>
            <a:off x="7686079" y="1634250"/>
            <a:ext cx="15973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ПОДГОТОВКА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К ОТКРЫТИЮ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BF88C297-16B0-4D4B-8967-03E94E623EA4}"/>
              </a:ext>
            </a:extLst>
          </p:cNvPr>
          <p:cNvSpPr txBox="1"/>
          <p:nvPr/>
        </p:nvSpPr>
        <p:spPr>
          <a:xfrm>
            <a:off x="3389499" y="1634250"/>
            <a:ext cx="23113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ПОЛУЧЕНИЕ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ФИНАНСИРОВАНИЯ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103E2CD6-3F36-4312-8299-A62A8CECD383}"/>
              </a:ext>
            </a:extLst>
          </p:cNvPr>
          <p:cNvSpPr txBox="1"/>
          <p:nvPr/>
        </p:nvSpPr>
        <p:spPr>
          <a:xfrm>
            <a:off x="5634924" y="1600418"/>
            <a:ext cx="1889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ПРИОБРЕТЕНИЕ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ОБОРУДОВАНИЯ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57B49B69-B9A3-40BA-8CA5-3E250C770847}"/>
              </a:ext>
            </a:extLst>
          </p:cNvPr>
          <p:cNvSpPr txBox="1"/>
          <p:nvPr/>
        </p:nvSpPr>
        <p:spPr>
          <a:xfrm>
            <a:off x="6654085" y="4944885"/>
            <a:ext cx="161771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ПОКУПКА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ЭЛЕМЕНТОВ ДЕКОРА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8C5DCBA2-575B-4A72-881F-2E187D3FF7CA}"/>
              </a:ext>
            </a:extLst>
          </p:cNvPr>
          <p:cNvSpPr txBox="1"/>
          <p:nvPr/>
        </p:nvSpPr>
        <p:spPr>
          <a:xfrm>
            <a:off x="8643884" y="4911135"/>
            <a:ext cx="14121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ОТКРЫТИЕ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37526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roup 240">
            <a:extLst>
              <a:ext uri="{FF2B5EF4-FFF2-40B4-BE49-F238E27FC236}">
                <a16:creationId xmlns:a16="http://schemas.microsoft.com/office/drawing/2014/main" xmlns="" id="{EC605822-8054-41E3-83F4-44BBFF876134}"/>
              </a:ext>
            </a:extLst>
          </p:cNvPr>
          <p:cNvGrpSpPr/>
          <p:nvPr/>
        </p:nvGrpSpPr>
        <p:grpSpPr>
          <a:xfrm>
            <a:off x="3784642" y="1218335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42" name="Freeform 6">
              <a:extLst>
                <a:ext uri="{FF2B5EF4-FFF2-40B4-BE49-F238E27FC236}">
                  <a16:creationId xmlns:a16="http://schemas.microsoft.com/office/drawing/2014/main" xmlns="" id="{3CD091AD-12C0-452A-AAA9-BB34C7F6B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3" name="Freeform 7">
              <a:extLst>
                <a:ext uri="{FF2B5EF4-FFF2-40B4-BE49-F238E27FC236}">
                  <a16:creationId xmlns:a16="http://schemas.microsoft.com/office/drawing/2014/main" xmlns="" id="{9E565781-AED7-4F88-80EE-1905677D5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4" name="Line 9">
              <a:extLst>
                <a:ext uri="{FF2B5EF4-FFF2-40B4-BE49-F238E27FC236}">
                  <a16:creationId xmlns:a16="http://schemas.microsoft.com/office/drawing/2014/main" xmlns="" id="{2B2B7232-8DEB-4550-A3F6-A11429E3DB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5" name="Line 10">
              <a:extLst>
                <a:ext uri="{FF2B5EF4-FFF2-40B4-BE49-F238E27FC236}">
                  <a16:creationId xmlns:a16="http://schemas.microsoft.com/office/drawing/2014/main" xmlns="" id="{240AA8B4-9ACF-4E6F-B8EA-74338B1571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6" name="Freeform 11">
              <a:extLst>
                <a:ext uri="{FF2B5EF4-FFF2-40B4-BE49-F238E27FC236}">
                  <a16:creationId xmlns:a16="http://schemas.microsoft.com/office/drawing/2014/main" xmlns="" id="{F2519281-DE52-4F11-8A41-461384360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xmlns="" id="{E2E952D9-176F-4DBF-908A-C72739DAD3AF}"/>
              </a:ext>
            </a:extLst>
          </p:cNvPr>
          <p:cNvGrpSpPr/>
          <p:nvPr/>
        </p:nvGrpSpPr>
        <p:grpSpPr>
          <a:xfrm>
            <a:off x="2276101" y="1213221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54" name="Freeform 6">
              <a:extLst>
                <a:ext uri="{FF2B5EF4-FFF2-40B4-BE49-F238E27FC236}">
                  <a16:creationId xmlns:a16="http://schemas.microsoft.com/office/drawing/2014/main" xmlns="" id="{3C42EF1D-D20B-4CA9-A88A-3BEFC1CC6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5" name="Freeform 7">
              <a:extLst>
                <a:ext uri="{FF2B5EF4-FFF2-40B4-BE49-F238E27FC236}">
                  <a16:creationId xmlns:a16="http://schemas.microsoft.com/office/drawing/2014/main" xmlns="" id="{FE88189E-3AEE-4A50-9554-E86D97FBD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6" name="Line 9">
              <a:extLst>
                <a:ext uri="{FF2B5EF4-FFF2-40B4-BE49-F238E27FC236}">
                  <a16:creationId xmlns:a16="http://schemas.microsoft.com/office/drawing/2014/main" xmlns="" id="{B88E865E-D8DE-4155-92B1-43354F8885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7" name="Line 10">
              <a:extLst>
                <a:ext uri="{FF2B5EF4-FFF2-40B4-BE49-F238E27FC236}">
                  <a16:creationId xmlns:a16="http://schemas.microsoft.com/office/drawing/2014/main" xmlns="" id="{1B846A99-FC93-446F-AFF2-A097FF4EA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8" name="Freeform 11">
              <a:extLst>
                <a:ext uri="{FF2B5EF4-FFF2-40B4-BE49-F238E27FC236}">
                  <a16:creationId xmlns:a16="http://schemas.microsoft.com/office/drawing/2014/main" xmlns="" id="{5D6B79C2-DF98-472F-84C1-32A4D47B5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xmlns="" id="{28652B8A-90D5-4D71-81A0-DDE44D9A930F}"/>
              </a:ext>
            </a:extLst>
          </p:cNvPr>
          <p:cNvGrpSpPr/>
          <p:nvPr/>
        </p:nvGrpSpPr>
        <p:grpSpPr>
          <a:xfrm>
            <a:off x="1527281" y="1587238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60" name="Freeform 6">
              <a:extLst>
                <a:ext uri="{FF2B5EF4-FFF2-40B4-BE49-F238E27FC236}">
                  <a16:creationId xmlns:a16="http://schemas.microsoft.com/office/drawing/2014/main" xmlns="" id="{0C18C8B1-3E87-4CD5-8B81-1CBC7D074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1" name="Freeform 7">
              <a:extLst>
                <a:ext uri="{FF2B5EF4-FFF2-40B4-BE49-F238E27FC236}">
                  <a16:creationId xmlns:a16="http://schemas.microsoft.com/office/drawing/2014/main" xmlns="" id="{00229CD7-8B0C-4EEF-B644-B7CA04C48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2" name="Line 9">
              <a:extLst>
                <a:ext uri="{FF2B5EF4-FFF2-40B4-BE49-F238E27FC236}">
                  <a16:creationId xmlns:a16="http://schemas.microsoft.com/office/drawing/2014/main" xmlns="" id="{3ECE9852-03FC-4910-8973-18E878A22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3" name="Line 10">
              <a:extLst>
                <a:ext uri="{FF2B5EF4-FFF2-40B4-BE49-F238E27FC236}">
                  <a16:creationId xmlns:a16="http://schemas.microsoft.com/office/drawing/2014/main" xmlns="" id="{84692EE3-721C-41F0-8CB5-764107773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4" name="Freeform 11">
              <a:extLst>
                <a:ext uri="{FF2B5EF4-FFF2-40B4-BE49-F238E27FC236}">
                  <a16:creationId xmlns:a16="http://schemas.microsoft.com/office/drawing/2014/main" xmlns="" id="{C708FA77-E450-45EE-8376-16C12956A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xmlns="" id="{669E9103-3ACE-4877-B99B-44A6DE8709AC}"/>
              </a:ext>
            </a:extLst>
          </p:cNvPr>
          <p:cNvGrpSpPr/>
          <p:nvPr/>
        </p:nvGrpSpPr>
        <p:grpSpPr>
          <a:xfrm>
            <a:off x="786419" y="3201911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72" name="Freeform 6">
              <a:extLst>
                <a:ext uri="{FF2B5EF4-FFF2-40B4-BE49-F238E27FC236}">
                  <a16:creationId xmlns:a16="http://schemas.microsoft.com/office/drawing/2014/main" xmlns="" id="{5DDCBEFF-B58D-48B2-8002-552324FFD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3" name="Freeform 7">
              <a:extLst>
                <a:ext uri="{FF2B5EF4-FFF2-40B4-BE49-F238E27FC236}">
                  <a16:creationId xmlns:a16="http://schemas.microsoft.com/office/drawing/2014/main" xmlns="" id="{8BEF0513-6AC9-43A4-A2A0-63C19EEDA7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4" name="Line 9">
              <a:extLst>
                <a:ext uri="{FF2B5EF4-FFF2-40B4-BE49-F238E27FC236}">
                  <a16:creationId xmlns:a16="http://schemas.microsoft.com/office/drawing/2014/main" xmlns="" id="{BA6A2360-B5CF-4F65-999B-A65D24AAF1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5" name="Line 10">
              <a:extLst>
                <a:ext uri="{FF2B5EF4-FFF2-40B4-BE49-F238E27FC236}">
                  <a16:creationId xmlns:a16="http://schemas.microsoft.com/office/drawing/2014/main" xmlns="" id="{A2D73730-67AA-45EE-A82C-E344697B4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6" name="Freeform 11">
              <a:extLst>
                <a:ext uri="{FF2B5EF4-FFF2-40B4-BE49-F238E27FC236}">
                  <a16:creationId xmlns:a16="http://schemas.microsoft.com/office/drawing/2014/main" xmlns="" id="{A662CA63-14F6-4B6A-8327-4A230D755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77" name="Group 276">
            <a:extLst>
              <a:ext uri="{FF2B5EF4-FFF2-40B4-BE49-F238E27FC236}">
                <a16:creationId xmlns:a16="http://schemas.microsoft.com/office/drawing/2014/main" xmlns="" id="{B6F11EAF-442D-466B-B20B-F05D2FA21020}"/>
              </a:ext>
            </a:extLst>
          </p:cNvPr>
          <p:cNvGrpSpPr/>
          <p:nvPr/>
        </p:nvGrpSpPr>
        <p:grpSpPr>
          <a:xfrm>
            <a:off x="966471" y="4150679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78" name="Freeform 6">
              <a:extLst>
                <a:ext uri="{FF2B5EF4-FFF2-40B4-BE49-F238E27FC236}">
                  <a16:creationId xmlns:a16="http://schemas.microsoft.com/office/drawing/2014/main" xmlns="" id="{6D11FE58-0625-4F90-9B56-796CC252E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9" name="Freeform 7">
              <a:extLst>
                <a:ext uri="{FF2B5EF4-FFF2-40B4-BE49-F238E27FC236}">
                  <a16:creationId xmlns:a16="http://schemas.microsoft.com/office/drawing/2014/main" xmlns="" id="{9411714A-4A8F-4F39-8F47-BEE1DBF5A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0" name="Line 9">
              <a:extLst>
                <a:ext uri="{FF2B5EF4-FFF2-40B4-BE49-F238E27FC236}">
                  <a16:creationId xmlns:a16="http://schemas.microsoft.com/office/drawing/2014/main" xmlns="" id="{DA959FAF-645A-4E53-B509-249DED222F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1" name="Line 10">
              <a:extLst>
                <a:ext uri="{FF2B5EF4-FFF2-40B4-BE49-F238E27FC236}">
                  <a16:creationId xmlns:a16="http://schemas.microsoft.com/office/drawing/2014/main" xmlns="" id="{27C50D6C-9BF5-43CA-900E-1AFA1630C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2" name="Freeform 11">
              <a:extLst>
                <a:ext uri="{FF2B5EF4-FFF2-40B4-BE49-F238E27FC236}">
                  <a16:creationId xmlns:a16="http://schemas.microsoft.com/office/drawing/2014/main" xmlns="" id="{E80A7B7D-76EC-4909-B413-006BAD779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xmlns="" id="{EA9DBDB7-C164-44D9-8524-E2ED671C8807}"/>
              </a:ext>
            </a:extLst>
          </p:cNvPr>
          <p:cNvGrpSpPr/>
          <p:nvPr/>
        </p:nvGrpSpPr>
        <p:grpSpPr>
          <a:xfrm>
            <a:off x="1470636" y="4751259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84" name="Freeform 6">
              <a:extLst>
                <a:ext uri="{FF2B5EF4-FFF2-40B4-BE49-F238E27FC236}">
                  <a16:creationId xmlns:a16="http://schemas.microsoft.com/office/drawing/2014/main" xmlns="" id="{3C986B72-9DD5-48E2-A089-057A1B1FE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5" name="Freeform 7">
              <a:extLst>
                <a:ext uri="{FF2B5EF4-FFF2-40B4-BE49-F238E27FC236}">
                  <a16:creationId xmlns:a16="http://schemas.microsoft.com/office/drawing/2014/main" xmlns="" id="{53BAFDB1-85E6-46F8-8601-624FDAC3E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6" name="Line 9">
              <a:extLst>
                <a:ext uri="{FF2B5EF4-FFF2-40B4-BE49-F238E27FC236}">
                  <a16:creationId xmlns:a16="http://schemas.microsoft.com/office/drawing/2014/main" xmlns="" id="{E7E4743A-60E3-4C4D-B21F-F9CAE72025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7" name="Line 10">
              <a:extLst>
                <a:ext uri="{FF2B5EF4-FFF2-40B4-BE49-F238E27FC236}">
                  <a16:creationId xmlns:a16="http://schemas.microsoft.com/office/drawing/2014/main" xmlns="" id="{B6FA1DD0-89C8-4D23-9A8A-1179923BE2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8" name="Freeform 11">
              <a:extLst>
                <a:ext uri="{FF2B5EF4-FFF2-40B4-BE49-F238E27FC236}">
                  <a16:creationId xmlns:a16="http://schemas.microsoft.com/office/drawing/2014/main" xmlns="" id="{9ED32C95-3E33-4412-9270-3E08A8F6D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3EB817C-736D-4658-8397-7F8B4B6936E2}"/>
              </a:ext>
            </a:extLst>
          </p:cNvPr>
          <p:cNvGrpSpPr/>
          <p:nvPr/>
        </p:nvGrpSpPr>
        <p:grpSpPr>
          <a:xfrm>
            <a:off x="2258213" y="5167361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90" name="Freeform 6">
              <a:extLst>
                <a:ext uri="{FF2B5EF4-FFF2-40B4-BE49-F238E27FC236}">
                  <a16:creationId xmlns:a16="http://schemas.microsoft.com/office/drawing/2014/main" xmlns="" id="{B5EB4293-61D0-449A-8DAB-A6AE1830A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1" name="Freeform 7">
              <a:extLst>
                <a:ext uri="{FF2B5EF4-FFF2-40B4-BE49-F238E27FC236}">
                  <a16:creationId xmlns:a16="http://schemas.microsoft.com/office/drawing/2014/main" xmlns="" id="{46764FB3-4CAA-4BDC-87E0-57B048C15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2" name="Line 9">
              <a:extLst>
                <a:ext uri="{FF2B5EF4-FFF2-40B4-BE49-F238E27FC236}">
                  <a16:creationId xmlns:a16="http://schemas.microsoft.com/office/drawing/2014/main" xmlns="" id="{C8F718EA-9B47-46AC-9D5A-06D5178EF9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3" name="Line 10">
              <a:extLst>
                <a:ext uri="{FF2B5EF4-FFF2-40B4-BE49-F238E27FC236}">
                  <a16:creationId xmlns:a16="http://schemas.microsoft.com/office/drawing/2014/main" xmlns="" id="{DBE0E948-4983-4E9A-AB79-0CC1DD3C3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4" name="Freeform 11">
              <a:extLst>
                <a:ext uri="{FF2B5EF4-FFF2-40B4-BE49-F238E27FC236}">
                  <a16:creationId xmlns:a16="http://schemas.microsoft.com/office/drawing/2014/main" xmlns="" id="{1AEC9636-CCDA-4392-91BD-CF69E92AD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5" name="Group 294">
            <a:extLst>
              <a:ext uri="{FF2B5EF4-FFF2-40B4-BE49-F238E27FC236}">
                <a16:creationId xmlns:a16="http://schemas.microsoft.com/office/drawing/2014/main" xmlns="" id="{E047C4A4-8BF2-46EC-9C9E-25F7E4E11DF7}"/>
              </a:ext>
            </a:extLst>
          </p:cNvPr>
          <p:cNvGrpSpPr/>
          <p:nvPr/>
        </p:nvGrpSpPr>
        <p:grpSpPr>
          <a:xfrm>
            <a:off x="3185373" y="5206255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96" name="Freeform 6">
              <a:extLst>
                <a:ext uri="{FF2B5EF4-FFF2-40B4-BE49-F238E27FC236}">
                  <a16:creationId xmlns:a16="http://schemas.microsoft.com/office/drawing/2014/main" xmlns="" id="{EA634187-178B-4304-8537-00F2C4C4C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7" name="Freeform 7">
              <a:extLst>
                <a:ext uri="{FF2B5EF4-FFF2-40B4-BE49-F238E27FC236}">
                  <a16:creationId xmlns:a16="http://schemas.microsoft.com/office/drawing/2014/main" xmlns="" id="{2D22B0A9-2D1F-4C16-9A2B-28E12EBEB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8" name="Line 9">
              <a:extLst>
                <a:ext uri="{FF2B5EF4-FFF2-40B4-BE49-F238E27FC236}">
                  <a16:creationId xmlns:a16="http://schemas.microsoft.com/office/drawing/2014/main" xmlns="" id="{72239473-85E2-49EB-BE43-88538DDA4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9" name="Line 10">
              <a:extLst>
                <a:ext uri="{FF2B5EF4-FFF2-40B4-BE49-F238E27FC236}">
                  <a16:creationId xmlns:a16="http://schemas.microsoft.com/office/drawing/2014/main" xmlns="" id="{81B9E79C-D5CF-499D-B348-5E9249729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0" name="Freeform 11">
              <a:extLst>
                <a:ext uri="{FF2B5EF4-FFF2-40B4-BE49-F238E27FC236}">
                  <a16:creationId xmlns:a16="http://schemas.microsoft.com/office/drawing/2014/main" xmlns="" id="{7C72C001-5E96-4E80-891D-F81A536CD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1" name="Group 300">
            <a:extLst>
              <a:ext uri="{FF2B5EF4-FFF2-40B4-BE49-F238E27FC236}">
                <a16:creationId xmlns:a16="http://schemas.microsoft.com/office/drawing/2014/main" xmlns="" id="{450E603F-14FC-4687-B652-C9DCF44D1353}"/>
              </a:ext>
            </a:extLst>
          </p:cNvPr>
          <p:cNvGrpSpPr/>
          <p:nvPr/>
        </p:nvGrpSpPr>
        <p:grpSpPr>
          <a:xfrm>
            <a:off x="4003935" y="5045413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302" name="Freeform 6">
              <a:extLst>
                <a:ext uri="{FF2B5EF4-FFF2-40B4-BE49-F238E27FC236}">
                  <a16:creationId xmlns:a16="http://schemas.microsoft.com/office/drawing/2014/main" xmlns="" id="{DF6AAFC7-4C57-44C7-B7A5-5FD16EC15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3" name="Freeform 7">
              <a:extLst>
                <a:ext uri="{FF2B5EF4-FFF2-40B4-BE49-F238E27FC236}">
                  <a16:creationId xmlns:a16="http://schemas.microsoft.com/office/drawing/2014/main" xmlns="" id="{0B09EF49-1E05-42C6-ACEF-CC776ACCE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4" name="Line 9">
              <a:extLst>
                <a:ext uri="{FF2B5EF4-FFF2-40B4-BE49-F238E27FC236}">
                  <a16:creationId xmlns:a16="http://schemas.microsoft.com/office/drawing/2014/main" xmlns="" id="{81E32BD8-F610-4877-A14C-DC3D3F97B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5" name="Line 10">
              <a:extLst>
                <a:ext uri="{FF2B5EF4-FFF2-40B4-BE49-F238E27FC236}">
                  <a16:creationId xmlns:a16="http://schemas.microsoft.com/office/drawing/2014/main" xmlns="" id="{F08C351F-B0C7-4D59-8223-38DD0E9C6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6" name="Freeform 11">
              <a:extLst>
                <a:ext uri="{FF2B5EF4-FFF2-40B4-BE49-F238E27FC236}">
                  <a16:creationId xmlns:a16="http://schemas.microsoft.com/office/drawing/2014/main" xmlns="" id="{D41905F6-F076-4A41-870C-F52827398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04" name="Group 803">
            <a:extLst>
              <a:ext uri="{FF2B5EF4-FFF2-40B4-BE49-F238E27FC236}">
                <a16:creationId xmlns:a16="http://schemas.microsoft.com/office/drawing/2014/main" xmlns="" id="{555FBBC0-C764-437E-9FCC-BEAB8D8DEAD6}"/>
              </a:ext>
            </a:extLst>
          </p:cNvPr>
          <p:cNvGrpSpPr/>
          <p:nvPr/>
        </p:nvGrpSpPr>
        <p:grpSpPr>
          <a:xfrm>
            <a:off x="1032647" y="2286655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805" name="Freeform 6">
              <a:extLst>
                <a:ext uri="{FF2B5EF4-FFF2-40B4-BE49-F238E27FC236}">
                  <a16:creationId xmlns:a16="http://schemas.microsoft.com/office/drawing/2014/main" xmlns="" id="{8DD3275C-1097-405A-873A-CA355CC90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6" name="Freeform 7">
              <a:extLst>
                <a:ext uri="{FF2B5EF4-FFF2-40B4-BE49-F238E27FC236}">
                  <a16:creationId xmlns:a16="http://schemas.microsoft.com/office/drawing/2014/main" xmlns="" id="{8385E648-B057-4343-97EC-FCFE433F68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7" name="Line 9">
              <a:extLst>
                <a:ext uri="{FF2B5EF4-FFF2-40B4-BE49-F238E27FC236}">
                  <a16:creationId xmlns:a16="http://schemas.microsoft.com/office/drawing/2014/main" xmlns="" id="{D0F55770-6456-47A1-90CA-454B778A8B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8" name="Line 10">
              <a:extLst>
                <a:ext uri="{FF2B5EF4-FFF2-40B4-BE49-F238E27FC236}">
                  <a16:creationId xmlns:a16="http://schemas.microsoft.com/office/drawing/2014/main" xmlns="" id="{D1D84A7E-E3A8-4911-8C39-C4FECDAB0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9" name="Freeform 11">
              <a:extLst>
                <a:ext uri="{FF2B5EF4-FFF2-40B4-BE49-F238E27FC236}">
                  <a16:creationId xmlns:a16="http://schemas.microsoft.com/office/drawing/2014/main" xmlns="" id="{97E1B8C1-2AD2-4624-B406-E94D7074F1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10" name="Group 809">
            <a:extLst>
              <a:ext uri="{FF2B5EF4-FFF2-40B4-BE49-F238E27FC236}">
                <a16:creationId xmlns:a16="http://schemas.microsoft.com/office/drawing/2014/main" xmlns="" id="{8D89C849-9D08-4096-AF22-CFA14A2E874F}"/>
              </a:ext>
            </a:extLst>
          </p:cNvPr>
          <p:cNvGrpSpPr/>
          <p:nvPr/>
        </p:nvGrpSpPr>
        <p:grpSpPr>
          <a:xfrm>
            <a:off x="3032288" y="1149323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811" name="Freeform 6">
              <a:extLst>
                <a:ext uri="{FF2B5EF4-FFF2-40B4-BE49-F238E27FC236}">
                  <a16:creationId xmlns:a16="http://schemas.microsoft.com/office/drawing/2014/main" xmlns="" id="{280280C7-6DE6-4512-AB30-7EB4315C8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2" name="Freeform 7">
              <a:extLst>
                <a:ext uri="{FF2B5EF4-FFF2-40B4-BE49-F238E27FC236}">
                  <a16:creationId xmlns:a16="http://schemas.microsoft.com/office/drawing/2014/main" xmlns="" id="{F6F37ABD-F889-42DF-AB9B-95D0E02E5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3" name="Line 9">
              <a:extLst>
                <a:ext uri="{FF2B5EF4-FFF2-40B4-BE49-F238E27FC236}">
                  <a16:creationId xmlns:a16="http://schemas.microsoft.com/office/drawing/2014/main" xmlns="" id="{C627FB2E-83A9-4C95-AF12-BAA7A6F76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4" name="Line 10">
              <a:extLst>
                <a:ext uri="{FF2B5EF4-FFF2-40B4-BE49-F238E27FC236}">
                  <a16:creationId xmlns:a16="http://schemas.microsoft.com/office/drawing/2014/main" xmlns="" id="{9CDFCA89-A969-400C-8F05-4D92F23382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5" name="Freeform 11">
              <a:extLst>
                <a:ext uri="{FF2B5EF4-FFF2-40B4-BE49-F238E27FC236}">
                  <a16:creationId xmlns:a16="http://schemas.microsoft.com/office/drawing/2014/main" xmlns="" id="{0620DA56-86CC-4A65-BAAD-877C24682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xmlns="" id="{8F51CF94-DC15-46B9-9401-07B2D5FFAD9B}"/>
              </a:ext>
            </a:extLst>
          </p:cNvPr>
          <p:cNvGrpSpPr/>
          <p:nvPr/>
        </p:nvGrpSpPr>
        <p:grpSpPr>
          <a:xfrm>
            <a:off x="5145010" y="3003954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24" name="Freeform 6">
              <a:extLst>
                <a:ext uri="{FF2B5EF4-FFF2-40B4-BE49-F238E27FC236}">
                  <a16:creationId xmlns:a16="http://schemas.microsoft.com/office/drawing/2014/main" xmlns="" id="{819ED5F7-FF9A-4DB7-9C9C-DFD5E6959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5" name="Freeform 7">
              <a:extLst>
                <a:ext uri="{FF2B5EF4-FFF2-40B4-BE49-F238E27FC236}">
                  <a16:creationId xmlns:a16="http://schemas.microsoft.com/office/drawing/2014/main" xmlns="" id="{7C99CAB4-186C-41F1-AB3F-C25C36517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Line 9">
              <a:extLst>
                <a:ext uri="{FF2B5EF4-FFF2-40B4-BE49-F238E27FC236}">
                  <a16:creationId xmlns:a16="http://schemas.microsoft.com/office/drawing/2014/main" xmlns="" id="{2A44BB58-0CC1-41E8-80B0-BFA457534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7" name="Line 10">
              <a:extLst>
                <a:ext uri="{FF2B5EF4-FFF2-40B4-BE49-F238E27FC236}">
                  <a16:creationId xmlns:a16="http://schemas.microsoft.com/office/drawing/2014/main" xmlns="" id="{51DEEC2E-B9CE-4432-952D-004EFD56B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8" name="Freeform 11">
              <a:extLst>
                <a:ext uri="{FF2B5EF4-FFF2-40B4-BE49-F238E27FC236}">
                  <a16:creationId xmlns:a16="http://schemas.microsoft.com/office/drawing/2014/main" xmlns="" id="{EE4397E3-3471-45A7-A52A-F691E79831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xmlns="" id="{D30B3CE2-942A-437F-AAFF-8CB21635CA33}"/>
              </a:ext>
            </a:extLst>
          </p:cNvPr>
          <p:cNvGrpSpPr/>
          <p:nvPr/>
        </p:nvGrpSpPr>
        <p:grpSpPr>
          <a:xfrm>
            <a:off x="4408513" y="1596748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36" name="Freeform 6">
              <a:extLst>
                <a:ext uri="{FF2B5EF4-FFF2-40B4-BE49-F238E27FC236}">
                  <a16:creationId xmlns:a16="http://schemas.microsoft.com/office/drawing/2014/main" xmlns="" id="{A58DC678-FB44-44ED-84D8-E70D89478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7" name="Freeform 7">
              <a:extLst>
                <a:ext uri="{FF2B5EF4-FFF2-40B4-BE49-F238E27FC236}">
                  <a16:creationId xmlns:a16="http://schemas.microsoft.com/office/drawing/2014/main" xmlns="" id="{62008ECD-BC57-42CB-9C6A-85910F7EE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8" name="Line 9">
              <a:extLst>
                <a:ext uri="{FF2B5EF4-FFF2-40B4-BE49-F238E27FC236}">
                  <a16:creationId xmlns:a16="http://schemas.microsoft.com/office/drawing/2014/main" xmlns="" id="{AA70938D-702C-4A66-9DD2-7C7C456D6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9" name="Line 10">
              <a:extLst>
                <a:ext uri="{FF2B5EF4-FFF2-40B4-BE49-F238E27FC236}">
                  <a16:creationId xmlns:a16="http://schemas.microsoft.com/office/drawing/2014/main" xmlns="" id="{15619A9E-35FF-4D55-80C8-3722E6F8A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0" name="Freeform 11">
              <a:extLst>
                <a:ext uri="{FF2B5EF4-FFF2-40B4-BE49-F238E27FC236}">
                  <a16:creationId xmlns:a16="http://schemas.microsoft.com/office/drawing/2014/main" xmlns="" id="{5CA2B63A-6023-4456-B050-F506D1389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xmlns="" id="{27821A0E-4C4F-47A8-B739-DE3C9306BF89}"/>
              </a:ext>
            </a:extLst>
          </p:cNvPr>
          <p:cNvGrpSpPr/>
          <p:nvPr/>
        </p:nvGrpSpPr>
        <p:grpSpPr>
          <a:xfrm>
            <a:off x="4609773" y="4587876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308" name="Freeform 6">
              <a:extLst>
                <a:ext uri="{FF2B5EF4-FFF2-40B4-BE49-F238E27FC236}">
                  <a16:creationId xmlns:a16="http://schemas.microsoft.com/office/drawing/2014/main" xmlns="" id="{742727E5-03D9-4404-B891-96DC06F985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" name="Freeform 7">
              <a:extLst>
                <a:ext uri="{FF2B5EF4-FFF2-40B4-BE49-F238E27FC236}">
                  <a16:creationId xmlns:a16="http://schemas.microsoft.com/office/drawing/2014/main" xmlns="" id="{0D478591-BFD0-479D-B529-2204FF212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0" name="Line 9">
              <a:extLst>
                <a:ext uri="{FF2B5EF4-FFF2-40B4-BE49-F238E27FC236}">
                  <a16:creationId xmlns:a16="http://schemas.microsoft.com/office/drawing/2014/main" xmlns="" id="{9F922E77-A0B0-4B3F-81E7-D8BE736D80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1" name="Line 10">
              <a:extLst>
                <a:ext uri="{FF2B5EF4-FFF2-40B4-BE49-F238E27FC236}">
                  <a16:creationId xmlns:a16="http://schemas.microsoft.com/office/drawing/2014/main" xmlns="" id="{3151493B-19D4-4449-850A-E358FE176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2" name="Freeform 11">
              <a:extLst>
                <a:ext uri="{FF2B5EF4-FFF2-40B4-BE49-F238E27FC236}">
                  <a16:creationId xmlns:a16="http://schemas.microsoft.com/office/drawing/2014/main" xmlns="" id="{5F3D8437-358E-4E5F-A6C7-D644DF40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xmlns="" id="{59C0C245-25D5-4C9A-BCF2-3065785A1234}"/>
              </a:ext>
            </a:extLst>
          </p:cNvPr>
          <p:cNvGrpSpPr/>
          <p:nvPr/>
        </p:nvGrpSpPr>
        <p:grpSpPr>
          <a:xfrm>
            <a:off x="5069977" y="3951809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314" name="Freeform 6">
              <a:extLst>
                <a:ext uri="{FF2B5EF4-FFF2-40B4-BE49-F238E27FC236}">
                  <a16:creationId xmlns:a16="http://schemas.microsoft.com/office/drawing/2014/main" xmlns="" id="{2DD9F251-21E9-4F54-9444-3C5EC553C0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5" name="Freeform 7">
              <a:extLst>
                <a:ext uri="{FF2B5EF4-FFF2-40B4-BE49-F238E27FC236}">
                  <a16:creationId xmlns:a16="http://schemas.microsoft.com/office/drawing/2014/main" xmlns="" id="{7FF7E352-D2D2-4798-AF41-660CF5D157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6" name="Line 9">
              <a:extLst>
                <a:ext uri="{FF2B5EF4-FFF2-40B4-BE49-F238E27FC236}">
                  <a16:creationId xmlns:a16="http://schemas.microsoft.com/office/drawing/2014/main" xmlns="" id="{9EAFBB31-56F6-4F69-9C5F-791DDED24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7" name="Line 10">
              <a:extLst>
                <a:ext uri="{FF2B5EF4-FFF2-40B4-BE49-F238E27FC236}">
                  <a16:creationId xmlns:a16="http://schemas.microsoft.com/office/drawing/2014/main" xmlns="" id="{6CCDF502-EFB5-430A-90C3-D796412B59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8" name="Freeform 11">
              <a:extLst>
                <a:ext uri="{FF2B5EF4-FFF2-40B4-BE49-F238E27FC236}">
                  <a16:creationId xmlns:a16="http://schemas.microsoft.com/office/drawing/2014/main" xmlns="" id="{DE913145-F49D-41BF-AC1B-7C83FDA8C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xmlns="" id="{0DFD2BF8-54D9-4C48-B273-C9AF491D2A94}"/>
              </a:ext>
            </a:extLst>
          </p:cNvPr>
          <p:cNvGrpSpPr/>
          <p:nvPr/>
        </p:nvGrpSpPr>
        <p:grpSpPr>
          <a:xfrm>
            <a:off x="4879299" y="2190278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30" name="Freeform 6">
              <a:extLst>
                <a:ext uri="{FF2B5EF4-FFF2-40B4-BE49-F238E27FC236}">
                  <a16:creationId xmlns:a16="http://schemas.microsoft.com/office/drawing/2014/main" xmlns="" id="{6BC6A071-62BB-4802-AC2A-5561EABCD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1" name="Freeform 7">
              <a:extLst>
                <a:ext uri="{FF2B5EF4-FFF2-40B4-BE49-F238E27FC236}">
                  <a16:creationId xmlns:a16="http://schemas.microsoft.com/office/drawing/2014/main" xmlns="" id="{83BCECE9-0A0B-4A8B-83EF-9A133923B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2" name="Line 9">
              <a:extLst>
                <a:ext uri="{FF2B5EF4-FFF2-40B4-BE49-F238E27FC236}">
                  <a16:creationId xmlns:a16="http://schemas.microsoft.com/office/drawing/2014/main" xmlns="" id="{D260579D-8A0A-4952-9F9B-20FC559C9B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3" name="Line 10">
              <a:extLst>
                <a:ext uri="{FF2B5EF4-FFF2-40B4-BE49-F238E27FC236}">
                  <a16:creationId xmlns:a16="http://schemas.microsoft.com/office/drawing/2014/main" xmlns="" id="{DB20F058-D444-4996-9382-E7EC640BE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4" name="Freeform 11">
              <a:extLst>
                <a:ext uri="{FF2B5EF4-FFF2-40B4-BE49-F238E27FC236}">
                  <a16:creationId xmlns:a16="http://schemas.microsoft.com/office/drawing/2014/main" xmlns="" id="{C3EEEC35-4BA4-46A9-AF94-5D1990F25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47" name="Oval 246">
            <a:extLst>
              <a:ext uri="{FF2B5EF4-FFF2-40B4-BE49-F238E27FC236}">
                <a16:creationId xmlns:a16="http://schemas.microsoft.com/office/drawing/2014/main" xmlns="" id="{255F3B90-5992-467A-BC41-065FDC9F315B}"/>
              </a:ext>
            </a:extLst>
          </p:cNvPr>
          <p:cNvSpPr/>
          <p:nvPr/>
        </p:nvSpPr>
        <p:spPr>
          <a:xfrm>
            <a:off x="492414" y="938081"/>
            <a:ext cx="5278204" cy="5278198"/>
          </a:xfrm>
          <a:prstGeom prst="ellipse">
            <a:avLst/>
          </a:prstGeom>
          <a:solidFill>
            <a:schemeClr val="tx1">
              <a:alpha val="50000"/>
            </a:schemeClr>
          </a:solidFill>
          <a:ln w="12700"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2" name="Rectangle: Rounded Corners 831">
            <a:extLst>
              <a:ext uri="{FF2B5EF4-FFF2-40B4-BE49-F238E27FC236}">
                <a16:creationId xmlns:a16="http://schemas.microsoft.com/office/drawing/2014/main" xmlns="" id="{E9328F35-7099-43C7-B841-FF2F66124DD8}"/>
              </a:ext>
            </a:extLst>
          </p:cNvPr>
          <p:cNvSpPr/>
          <p:nvPr/>
        </p:nvSpPr>
        <p:spPr>
          <a:xfrm>
            <a:off x="7055063" y="2020871"/>
            <a:ext cx="3877242" cy="3562071"/>
          </a:xfrm>
          <a:prstGeom prst="roundRect">
            <a:avLst>
              <a:gd name="adj" fmla="val 3334"/>
            </a:avLst>
          </a:prstGeom>
          <a:solidFill>
            <a:schemeClr val="tx1">
              <a:lumMod val="75000"/>
              <a:lumOff val="2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69A64847-F02E-4B3A-9965-DBA5A96A18A2}"/>
              </a:ext>
            </a:extLst>
          </p:cNvPr>
          <p:cNvSpPr txBox="1"/>
          <p:nvPr/>
        </p:nvSpPr>
        <p:spPr>
          <a:xfrm>
            <a:off x="4914783" y="193825"/>
            <a:ext cx="42797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/>
                <a:ea typeface="Noto Sans" panose="020B0502040504020204" pitchFamily="34"/>
                <a:cs typeface="Noto Sans" panose="020B0502040504020204" pitchFamily="34"/>
              </a:rPr>
              <a:t>ЦЕЛЕВАЯ</a:t>
            </a:r>
            <a:r>
              <a:rPr kumimoji="0" lang="ru-RU" sz="5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/>
                <a:ea typeface="Noto Sans" panose="020B0502040504020204" pitchFamily="34"/>
                <a:cs typeface="Noto Sans" panose="020B0502040504020204" pitchFamily="34"/>
              </a:rPr>
              <a:t> АУДИТОРИЯ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xmlns="" id="{CF92AA61-1454-4FE0-8328-43E379AA445B}"/>
              </a:ext>
            </a:extLst>
          </p:cNvPr>
          <p:cNvSpPr/>
          <p:nvPr/>
        </p:nvSpPr>
        <p:spPr>
          <a:xfrm>
            <a:off x="2050318" y="2522348"/>
            <a:ext cx="2152760" cy="2152759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xmlns="" id="{0F6D6155-E00F-477B-AD14-5F1EF735F5F5}"/>
              </a:ext>
            </a:extLst>
          </p:cNvPr>
          <p:cNvGrpSpPr/>
          <p:nvPr/>
        </p:nvGrpSpPr>
        <p:grpSpPr>
          <a:xfrm>
            <a:off x="2262218" y="3134822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xmlns="" id="{53B2D22F-C8A5-4D48-BC1C-5C23C9679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Freeform 7">
              <a:extLst>
                <a:ext uri="{FF2B5EF4-FFF2-40B4-BE49-F238E27FC236}">
                  <a16:creationId xmlns:a16="http://schemas.microsoft.com/office/drawing/2014/main" xmlns="" id="{D9D31636-4CC7-4321-945D-0A7EF1288B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Line 9">
              <a:extLst>
                <a:ext uri="{FF2B5EF4-FFF2-40B4-BE49-F238E27FC236}">
                  <a16:creationId xmlns:a16="http://schemas.microsoft.com/office/drawing/2014/main" xmlns="" id="{A7001469-D22F-4321-9C43-B535008CB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Line 10">
              <a:extLst>
                <a:ext uri="{FF2B5EF4-FFF2-40B4-BE49-F238E27FC236}">
                  <a16:creationId xmlns:a16="http://schemas.microsoft.com/office/drawing/2014/main" xmlns="" id="{BB24ABA3-8460-4A8D-BF42-D23741D7A9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Freeform 11">
              <a:extLst>
                <a:ext uri="{FF2B5EF4-FFF2-40B4-BE49-F238E27FC236}">
                  <a16:creationId xmlns:a16="http://schemas.microsoft.com/office/drawing/2014/main" xmlns="" id="{1A51E98E-38E4-44F9-AFBE-B1DF5AF4F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3A1FC4C0-4D58-4EFB-9C99-26ABC027D289}"/>
              </a:ext>
            </a:extLst>
          </p:cNvPr>
          <p:cNvGrpSpPr/>
          <p:nvPr/>
        </p:nvGrpSpPr>
        <p:grpSpPr>
          <a:xfrm>
            <a:off x="2584168" y="2733442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xmlns="" id="{9D6778C7-81A9-4C0A-B423-0B7CCD849C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Freeform 7">
              <a:extLst>
                <a:ext uri="{FF2B5EF4-FFF2-40B4-BE49-F238E27FC236}">
                  <a16:creationId xmlns:a16="http://schemas.microsoft.com/office/drawing/2014/main" xmlns="" id="{338F30E9-3B16-45A1-A588-E47D1DCA6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Line 9">
              <a:extLst>
                <a:ext uri="{FF2B5EF4-FFF2-40B4-BE49-F238E27FC236}">
                  <a16:creationId xmlns:a16="http://schemas.microsoft.com/office/drawing/2014/main" xmlns="" id="{E34061EF-6F7E-41A0-BBC6-A364C1119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Line 10">
              <a:extLst>
                <a:ext uri="{FF2B5EF4-FFF2-40B4-BE49-F238E27FC236}">
                  <a16:creationId xmlns:a16="http://schemas.microsoft.com/office/drawing/2014/main" xmlns="" id="{5D16D15A-F90C-49B6-AAA8-62104ACCCE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Freeform 11">
              <a:extLst>
                <a:ext uri="{FF2B5EF4-FFF2-40B4-BE49-F238E27FC236}">
                  <a16:creationId xmlns:a16="http://schemas.microsoft.com/office/drawing/2014/main" xmlns="" id="{8C865ECF-B529-4233-BBCC-A51D5A8A49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xmlns="" id="{E17620A2-EC40-43A6-94F9-E93E5C4A5428}"/>
              </a:ext>
            </a:extLst>
          </p:cNvPr>
          <p:cNvGrpSpPr/>
          <p:nvPr/>
        </p:nvGrpSpPr>
        <p:grpSpPr>
          <a:xfrm>
            <a:off x="2978431" y="2650475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126" name="Freeform 6">
              <a:extLst>
                <a:ext uri="{FF2B5EF4-FFF2-40B4-BE49-F238E27FC236}">
                  <a16:creationId xmlns:a16="http://schemas.microsoft.com/office/drawing/2014/main" xmlns="" id="{753921DD-B43F-4ED8-9D63-B3588E0C4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Freeform 7">
              <a:extLst>
                <a:ext uri="{FF2B5EF4-FFF2-40B4-BE49-F238E27FC236}">
                  <a16:creationId xmlns:a16="http://schemas.microsoft.com/office/drawing/2014/main" xmlns="" id="{FF4C763C-896D-48C7-BC51-FD6DD8565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Line 9">
              <a:extLst>
                <a:ext uri="{FF2B5EF4-FFF2-40B4-BE49-F238E27FC236}">
                  <a16:creationId xmlns:a16="http://schemas.microsoft.com/office/drawing/2014/main" xmlns="" id="{D277D1D3-4F9D-4C3A-870E-643E8E0E7C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Line 10">
              <a:extLst>
                <a:ext uri="{FF2B5EF4-FFF2-40B4-BE49-F238E27FC236}">
                  <a16:creationId xmlns:a16="http://schemas.microsoft.com/office/drawing/2014/main" xmlns="" id="{149AC658-ABA5-4BB1-B2D7-5BD70609E3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Freeform 11">
              <a:extLst>
                <a:ext uri="{FF2B5EF4-FFF2-40B4-BE49-F238E27FC236}">
                  <a16:creationId xmlns:a16="http://schemas.microsoft.com/office/drawing/2014/main" xmlns="" id="{81DB61D8-C69A-41B9-9074-0A0BE9ABCD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80F320F5-B1ED-4C77-8955-D71F315A7A84}"/>
              </a:ext>
            </a:extLst>
          </p:cNvPr>
          <p:cNvGrpSpPr/>
          <p:nvPr/>
        </p:nvGrpSpPr>
        <p:grpSpPr>
          <a:xfrm>
            <a:off x="3743255" y="3156946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132" name="Freeform 6">
              <a:extLst>
                <a:ext uri="{FF2B5EF4-FFF2-40B4-BE49-F238E27FC236}">
                  <a16:creationId xmlns:a16="http://schemas.microsoft.com/office/drawing/2014/main" xmlns="" id="{EBB37BF2-081B-4FA2-9980-47AFA600E8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xmlns="" id="{E63F8014-9971-454B-8734-EE00E1BB7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Line 9">
              <a:extLst>
                <a:ext uri="{FF2B5EF4-FFF2-40B4-BE49-F238E27FC236}">
                  <a16:creationId xmlns:a16="http://schemas.microsoft.com/office/drawing/2014/main" xmlns="" id="{95A9E4D2-6479-4F56-8946-2EC5BDF25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Line 10">
              <a:extLst>
                <a:ext uri="{FF2B5EF4-FFF2-40B4-BE49-F238E27FC236}">
                  <a16:creationId xmlns:a16="http://schemas.microsoft.com/office/drawing/2014/main" xmlns="" id="{67C63C78-F28A-4EE0-BB71-F133365F9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xmlns="" id="{968C7FB4-4A44-45C0-87AF-A8AE9A012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xmlns="" id="{D6CD9ED7-3525-43FC-8C61-9143FA926781}"/>
              </a:ext>
            </a:extLst>
          </p:cNvPr>
          <p:cNvGrpSpPr/>
          <p:nvPr/>
        </p:nvGrpSpPr>
        <p:grpSpPr>
          <a:xfrm>
            <a:off x="2544801" y="3692917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140" name="Freeform 6">
              <a:extLst>
                <a:ext uri="{FF2B5EF4-FFF2-40B4-BE49-F238E27FC236}">
                  <a16:creationId xmlns:a16="http://schemas.microsoft.com/office/drawing/2014/main" xmlns="" id="{7B09306C-04DF-4386-806D-D62D9B1180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1" name="Freeform 7">
              <a:extLst>
                <a:ext uri="{FF2B5EF4-FFF2-40B4-BE49-F238E27FC236}">
                  <a16:creationId xmlns:a16="http://schemas.microsoft.com/office/drawing/2014/main" xmlns="" id="{EB58D62F-B043-4B38-BAC4-CEAC58E501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Line 9">
              <a:extLst>
                <a:ext uri="{FF2B5EF4-FFF2-40B4-BE49-F238E27FC236}">
                  <a16:creationId xmlns:a16="http://schemas.microsoft.com/office/drawing/2014/main" xmlns="" id="{D0A2A664-2247-4945-87CA-3C41CE209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3" name="Line 10">
              <a:extLst>
                <a:ext uri="{FF2B5EF4-FFF2-40B4-BE49-F238E27FC236}">
                  <a16:creationId xmlns:a16="http://schemas.microsoft.com/office/drawing/2014/main" xmlns="" id="{C442CB45-0330-4498-A1B9-88AB07599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Freeform 11">
              <a:extLst>
                <a:ext uri="{FF2B5EF4-FFF2-40B4-BE49-F238E27FC236}">
                  <a16:creationId xmlns:a16="http://schemas.microsoft.com/office/drawing/2014/main" xmlns="" id="{656B6275-FA8F-4AD2-B7E7-BAAC77885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xmlns="" id="{D4BD7B01-62F0-4E38-BE30-414EB94461BD}"/>
              </a:ext>
            </a:extLst>
          </p:cNvPr>
          <p:cNvGrpSpPr/>
          <p:nvPr/>
        </p:nvGrpSpPr>
        <p:grpSpPr>
          <a:xfrm>
            <a:off x="2981264" y="3774485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146" name="Freeform 6">
              <a:extLst>
                <a:ext uri="{FF2B5EF4-FFF2-40B4-BE49-F238E27FC236}">
                  <a16:creationId xmlns:a16="http://schemas.microsoft.com/office/drawing/2014/main" xmlns="" id="{A3C43103-70AB-4C2E-A2A4-717786D12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Freeform 7">
              <a:extLst>
                <a:ext uri="{FF2B5EF4-FFF2-40B4-BE49-F238E27FC236}">
                  <a16:creationId xmlns:a16="http://schemas.microsoft.com/office/drawing/2014/main" xmlns="" id="{E1A78BED-73E8-4A05-859C-CA801B081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Line 9">
              <a:extLst>
                <a:ext uri="{FF2B5EF4-FFF2-40B4-BE49-F238E27FC236}">
                  <a16:creationId xmlns:a16="http://schemas.microsoft.com/office/drawing/2014/main" xmlns="" id="{C966ED4B-1283-4662-B5C2-6833AE4B6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9" name="Line 10">
              <a:extLst>
                <a:ext uri="{FF2B5EF4-FFF2-40B4-BE49-F238E27FC236}">
                  <a16:creationId xmlns:a16="http://schemas.microsoft.com/office/drawing/2014/main" xmlns="" id="{87EDB799-68B4-47F3-A256-D3FBB2348B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0" name="Freeform 11">
              <a:extLst>
                <a:ext uri="{FF2B5EF4-FFF2-40B4-BE49-F238E27FC236}">
                  <a16:creationId xmlns:a16="http://schemas.microsoft.com/office/drawing/2014/main" xmlns="" id="{A2A919D3-BC8E-4577-AC8B-38B9E3F56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xmlns="" id="{4EAC0837-1472-48C6-8AF5-09208C6FA119}"/>
              </a:ext>
            </a:extLst>
          </p:cNvPr>
          <p:cNvGrpSpPr/>
          <p:nvPr/>
        </p:nvGrpSpPr>
        <p:grpSpPr>
          <a:xfrm>
            <a:off x="3971912" y="2017863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58" name="Freeform 6">
              <a:extLst>
                <a:ext uri="{FF2B5EF4-FFF2-40B4-BE49-F238E27FC236}">
                  <a16:creationId xmlns:a16="http://schemas.microsoft.com/office/drawing/2014/main" xmlns="" id="{70DCB40B-8B7E-4B71-9481-F8CC08F48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Freeform 7">
              <a:extLst>
                <a:ext uri="{FF2B5EF4-FFF2-40B4-BE49-F238E27FC236}">
                  <a16:creationId xmlns:a16="http://schemas.microsoft.com/office/drawing/2014/main" xmlns="" id="{B51C4C84-D979-4EFC-94BC-3B17EC152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Line 9">
              <a:extLst>
                <a:ext uri="{FF2B5EF4-FFF2-40B4-BE49-F238E27FC236}">
                  <a16:creationId xmlns:a16="http://schemas.microsoft.com/office/drawing/2014/main" xmlns="" id="{6BD27C9F-302F-423C-BB99-A6983A618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Line 10">
              <a:extLst>
                <a:ext uri="{FF2B5EF4-FFF2-40B4-BE49-F238E27FC236}">
                  <a16:creationId xmlns:a16="http://schemas.microsoft.com/office/drawing/2014/main" xmlns="" id="{D1E4EB27-4F2A-4DF1-B465-1F5DD08992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Freeform 11">
              <a:extLst>
                <a:ext uri="{FF2B5EF4-FFF2-40B4-BE49-F238E27FC236}">
                  <a16:creationId xmlns:a16="http://schemas.microsoft.com/office/drawing/2014/main" xmlns="" id="{27965B2A-C62F-4C46-AD06-B34F0B4AA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xmlns="" id="{9812586E-56FC-4DF3-9DB6-F7B16937F5E7}"/>
              </a:ext>
            </a:extLst>
          </p:cNvPr>
          <p:cNvGrpSpPr/>
          <p:nvPr/>
        </p:nvGrpSpPr>
        <p:grpSpPr>
          <a:xfrm>
            <a:off x="3347255" y="1690862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64" name="Freeform 6">
              <a:extLst>
                <a:ext uri="{FF2B5EF4-FFF2-40B4-BE49-F238E27FC236}">
                  <a16:creationId xmlns:a16="http://schemas.microsoft.com/office/drawing/2014/main" xmlns="" id="{576E09EC-0D0A-4123-8457-9C772CAD2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5" name="Freeform 7">
              <a:extLst>
                <a:ext uri="{FF2B5EF4-FFF2-40B4-BE49-F238E27FC236}">
                  <a16:creationId xmlns:a16="http://schemas.microsoft.com/office/drawing/2014/main" xmlns="" id="{762D2CD1-DA59-4EE8-94F4-E97E20022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6" name="Line 9">
              <a:extLst>
                <a:ext uri="{FF2B5EF4-FFF2-40B4-BE49-F238E27FC236}">
                  <a16:creationId xmlns:a16="http://schemas.microsoft.com/office/drawing/2014/main" xmlns="" id="{4E91CCC8-884E-4204-92EC-95B469747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Line 10">
              <a:extLst>
                <a:ext uri="{FF2B5EF4-FFF2-40B4-BE49-F238E27FC236}">
                  <a16:creationId xmlns:a16="http://schemas.microsoft.com/office/drawing/2014/main" xmlns="" id="{FEA548DD-A5C3-4E2C-9D51-13836F317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8" name="Freeform 11">
              <a:extLst>
                <a:ext uri="{FF2B5EF4-FFF2-40B4-BE49-F238E27FC236}">
                  <a16:creationId xmlns:a16="http://schemas.microsoft.com/office/drawing/2014/main" xmlns="" id="{A9C4E95C-2029-4109-9944-2E1CD3932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xmlns="" id="{0C909575-F7D8-4F72-BEC6-906FFE823765}"/>
              </a:ext>
            </a:extLst>
          </p:cNvPr>
          <p:cNvGrpSpPr/>
          <p:nvPr/>
        </p:nvGrpSpPr>
        <p:grpSpPr>
          <a:xfrm>
            <a:off x="2655521" y="1657323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70" name="Freeform 6">
              <a:extLst>
                <a:ext uri="{FF2B5EF4-FFF2-40B4-BE49-F238E27FC236}">
                  <a16:creationId xmlns:a16="http://schemas.microsoft.com/office/drawing/2014/main" xmlns="" id="{C4659FBA-E6B1-4D77-8540-F6FBD34C6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1" name="Freeform 7">
              <a:extLst>
                <a:ext uri="{FF2B5EF4-FFF2-40B4-BE49-F238E27FC236}">
                  <a16:creationId xmlns:a16="http://schemas.microsoft.com/office/drawing/2014/main" xmlns="" id="{5E76E01E-0545-4260-AAE1-045380788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2" name="Line 9">
              <a:extLst>
                <a:ext uri="{FF2B5EF4-FFF2-40B4-BE49-F238E27FC236}">
                  <a16:creationId xmlns:a16="http://schemas.microsoft.com/office/drawing/2014/main" xmlns="" id="{DDF7C93E-34D6-4E1F-9C76-64F81AE08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3" name="Line 10">
              <a:extLst>
                <a:ext uri="{FF2B5EF4-FFF2-40B4-BE49-F238E27FC236}">
                  <a16:creationId xmlns:a16="http://schemas.microsoft.com/office/drawing/2014/main" xmlns="" id="{38528A31-FD9B-4497-8DF8-90D930FB8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4" name="Freeform 11">
              <a:extLst>
                <a:ext uri="{FF2B5EF4-FFF2-40B4-BE49-F238E27FC236}">
                  <a16:creationId xmlns:a16="http://schemas.microsoft.com/office/drawing/2014/main" xmlns="" id="{519F0D54-1E69-4040-8D9F-8B95856D1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xmlns="" id="{FFEF53C3-2FB3-412E-B591-8B2849561B4D}"/>
              </a:ext>
            </a:extLst>
          </p:cNvPr>
          <p:cNvGrpSpPr/>
          <p:nvPr/>
        </p:nvGrpSpPr>
        <p:grpSpPr>
          <a:xfrm>
            <a:off x="1993134" y="1959170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76" name="Freeform 6">
              <a:extLst>
                <a:ext uri="{FF2B5EF4-FFF2-40B4-BE49-F238E27FC236}">
                  <a16:creationId xmlns:a16="http://schemas.microsoft.com/office/drawing/2014/main" xmlns="" id="{10F93788-D80D-49E1-A0F1-6A1BF9C0E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7" name="Freeform 7">
              <a:extLst>
                <a:ext uri="{FF2B5EF4-FFF2-40B4-BE49-F238E27FC236}">
                  <a16:creationId xmlns:a16="http://schemas.microsoft.com/office/drawing/2014/main" xmlns="" id="{C83DDB38-6F83-4DCC-A810-23B7D8736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Line 9">
              <a:extLst>
                <a:ext uri="{FF2B5EF4-FFF2-40B4-BE49-F238E27FC236}">
                  <a16:creationId xmlns:a16="http://schemas.microsoft.com/office/drawing/2014/main" xmlns="" id="{E693B820-8160-47E3-9B45-57A2EE4AD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Line 10">
              <a:extLst>
                <a:ext uri="{FF2B5EF4-FFF2-40B4-BE49-F238E27FC236}">
                  <a16:creationId xmlns:a16="http://schemas.microsoft.com/office/drawing/2014/main" xmlns="" id="{828718E9-98DC-45C2-BF91-DB0A7479DC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Freeform 11">
              <a:extLst>
                <a:ext uri="{FF2B5EF4-FFF2-40B4-BE49-F238E27FC236}">
                  <a16:creationId xmlns:a16="http://schemas.microsoft.com/office/drawing/2014/main" xmlns="" id="{8B5BAD78-4433-40FA-BFF2-D9AA5778C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xmlns="" id="{3F0F0FBC-CF42-47F4-93BA-ADD1DE9439B2}"/>
              </a:ext>
            </a:extLst>
          </p:cNvPr>
          <p:cNvGrpSpPr/>
          <p:nvPr/>
        </p:nvGrpSpPr>
        <p:grpSpPr>
          <a:xfrm>
            <a:off x="1460296" y="2680897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82" name="Freeform 6">
              <a:extLst>
                <a:ext uri="{FF2B5EF4-FFF2-40B4-BE49-F238E27FC236}">
                  <a16:creationId xmlns:a16="http://schemas.microsoft.com/office/drawing/2014/main" xmlns="" id="{1156C318-2B66-4BC8-9A29-AA36638BF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Freeform 7">
              <a:extLst>
                <a:ext uri="{FF2B5EF4-FFF2-40B4-BE49-F238E27FC236}">
                  <a16:creationId xmlns:a16="http://schemas.microsoft.com/office/drawing/2014/main" xmlns="" id="{A49B0ED1-A7CD-4176-9894-DDDF425075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Line 9">
              <a:extLst>
                <a:ext uri="{FF2B5EF4-FFF2-40B4-BE49-F238E27FC236}">
                  <a16:creationId xmlns:a16="http://schemas.microsoft.com/office/drawing/2014/main" xmlns="" id="{C17C8B42-5537-4C86-9CAE-CDD6D3857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Line 10">
              <a:extLst>
                <a:ext uri="{FF2B5EF4-FFF2-40B4-BE49-F238E27FC236}">
                  <a16:creationId xmlns:a16="http://schemas.microsoft.com/office/drawing/2014/main" xmlns="" id="{90E20DDA-430D-4EB2-990B-C47FC6ED12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6" name="Freeform 11">
              <a:extLst>
                <a:ext uri="{FF2B5EF4-FFF2-40B4-BE49-F238E27FC236}">
                  <a16:creationId xmlns:a16="http://schemas.microsoft.com/office/drawing/2014/main" xmlns="" id="{C70A02F3-A35C-4041-92C7-7BC453223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xmlns="" id="{4E470234-80A5-46C3-A571-62C021E383F3}"/>
              </a:ext>
            </a:extLst>
          </p:cNvPr>
          <p:cNvGrpSpPr/>
          <p:nvPr/>
        </p:nvGrpSpPr>
        <p:grpSpPr>
          <a:xfrm>
            <a:off x="1509838" y="3686074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88" name="Freeform 6">
              <a:extLst>
                <a:ext uri="{FF2B5EF4-FFF2-40B4-BE49-F238E27FC236}">
                  <a16:creationId xmlns:a16="http://schemas.microsoft.com/office/drawing/2014/main" xmlns="" id="{2CCEA151-7BE3-4010-893D-B7F15B9E7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9" name="Freeform 7">
              <a:extLst>
                <a:ext uri="{FF2B5EF4-FFF2-40B4-BE49-F238E27FC236}">
                  <a16:creationId xmlns:a16="http://schemas.microsoft.com/office/drawing/2014/main" xmlns="" id="{78C4112D-F4E0-40B0-AA2F-BD078C4212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Line 9">
              <a:extLst>
                <a:ext uri="{FF2B5EF4-FFF2-40B4-BE49-F238E27FC236}">
                  <a16:creationId xmlns:a16="http://schemas.microsoft.com/office/drawing/2014/main" xmlns="" id="{E0D703B7-A832-4AA0-A1C5-FE4787AF1A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1" name="Line 10">
              <a:extLst>
                <a:ext uri="{FF2B5EF4-FFF2-40B4-BE49-F238E27FC236}">
                  <a16:creationId xmlns:a16="http://schemas.microsoft.com/office/drawing/2014/main" xmlns="" id="{54E8FA48-21FD-4B20-8647-5CE775F19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2" name="Freeform 11">
              <a:extLst>
                <a:ext uri="{FF2B5EF4-FFF2-40B4-BE49-F238E27FC236}">
                  <a16:creationId xmlns:a16="http://schemas.microsoft.com/office/drawing/2014/main" xmlns="" id="{59B83061-0124-4F4D-823D-998D85C43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xmlns="" id="{4E5DB08E-491D-4FF8-8B2D-079FFA1319E7}"/>
              </a:ext>
            </a:extLst>
          </p:cNvPr>
          <p:cNvGrpSpPr/>
          <p:nvPr/>
        </p:nvGrpSpPr>
        <p:grpSpPr>
          <a:xfrm>
            <a:off x="1936376" y="4482950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94" name="Freeform 6">
              <a:extLst>
                <a:ext uri="{FF2B5EF4-FFF2-40B4-BE49-F238E27FC236}">
                  <a16:creationId xmlns:a16="http://schemas.microsoft.com/office/drawing/2014/main" xmlns="" id="{C814DB66-FE13-43A5-BE56-3CE79E1D1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5" name="Freeform 7">
              <a:extLst>
                <a:ext uri="{FF2B5EF4-FFF2-40B4-BE49-F238E27FC236}">
                  <a16:creationId xmlns:a16="http://schemas.microsoft.com/office/drawing/2014/main" xmlns="" id="{8192E1D0-325B-4A1D-8ACB-825E626B1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6" name="Line 9">
              <a:extLst>
                <a:ext uri="{FF2B5EF4-FFF2-40B4-BE49-F238E27FC236}">
                  <a16:creationId xmlns:a16="http://schemas.microsoft.com/office/drawing/2014/main" xmlns="" id="{AB7CB04A-6C8F-4B59-8A86-805109EF3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7" name="Line 10">
              <a:extLst>
                <a:ext uri="{FF2B5EF4-FFF2-40B4-BE49-F238E27FC236}">
                  <a16:creationId xmlns:a16="http://schemas.microsoft.com/office/drawing/2014/main" xmlns="" id="{C80A887F-B801-46E2-B043-04D7B19D5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8" name="Freeform 11">
              <a:extLst>
                <a:ext uri="{FF2B5EF4-FFF2-40B4-BE49-F238E27FC236}">
                  <a16:creationId xmlns:a16="http://schemas.microsoft.com/office/drawing/2014/main" xmlns="" id="{F6114929-C418-4BCC-A394-77E0DB619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xmlns="" id="{20810C6C-D6C8-435C-8368-15D4042E3229}"/>
              </a:ext>
            </a:extLst>
          </p:cNvPr>
          <p:cNvGrpSpPr/>
          <p:nvPr/>
        </p:nvGrpSpPr>
        <p:grpSpPr>
          <a:xfrm>
            <a:off x="2771953" y="4815482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00" name="Freeform 6">
              <a:extLst>
                <a:ext uri="{FF2B5EF4-FFF2-40B4-BE49-F238E27FC236}">
                  <a16:creationId xmlns:a16="http://schemas.microsoft.com/office/drawing/2014/main" xmlns="" id="{451BCB7F-9511-42DB-BE75-BC9EF8AEA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1" name="Freeform 7">
              <a:extLst>
                <a:ext uri="{FF2B5EF4-FFF2-40B4-BE49-F238E27FC236}">
                  <a16:creationId xmlns:a16="http://schemas.microsoft.com/office/drawing/2014/main" xmlns="" id="{09926F74-EAB2-4A05-BD15-A10885D4E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2" name="Line 9">
              <a:extLst>
                <a:ext uri="{FF2B5EF4-FFF2-40B4-BE49-F238E27FC236}">
                  <a16:creationId xmlns:a16="http://schemas.microsoft.com/office/drawing/2014/main" xmlns="" id="{662D1D08-EA1A-4BD7-BC1C-01A1E02F2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3" name="Line 10">
              <a:extLst>
                <a:ext uri="{FF2B5EF4-FFF2-40B4-BE49-F238E27FC236}">
                  <a16:creationId xmlns:a16="http://schemas.microsoft.com/office/drawing/2014/main" xmlns="" id="{DE2EF8FA-FD2E-4504-9706-48E4415B4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4" name="Freeform 11">
              <a:extLst>
                <a:ext uri="{FF2B5EF4-FFF2-40B4-BE49-F238E27FC236}">
                  <a16:creationId xmlns:a16="http://schemas.microsoft.com/office/drawing/2014/main" xmlns="" id="{94AB95B0-7352-4EDD-8F97-C19539A02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xmlns="" id="{AE4DEDBA-101A-44A7-A6AD-CFCE46AC59C2}"/>
              </a:ext>
            </a:extLst>
          </p:cNvPr>
          <p:cNvGrpSpPr/>
          <p:nvPr/>
        </p:nvGrpSpPr>
        <p:grpSpPr>
          <a:xfrm>
            <a:off x="3556871" y="4684182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06" name="Freeform 6">
              <a:extLst>
                <a:ext uri="{FF2B5EF4-FFF2-40B4-BE49-F238E27FC236}">
                  <a16:creationId xmlns:a16="http://schemas.microsoft.com/office/drawing/2014/main" xmlns="" id="{7B990CFD-5DAC-483A-AE2A-75F91B5E1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7" name="Freeform 7">
              <a:extLst>
                <a:ext uri="{FF2B5EF4-FFF2-40B4-BE49-F238E27FC236}">
                  <a16:creationId xmlns:a16="http://schemas.microsoft.com/office/drawing/2014/main" xmlns="" id="{F91A12E7-D767-4036-964E-3149DD341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8" name="Line 9">
              <a:extLst>
                <a:ext uri="{FF2B5EF4-FFF2-40B4-BE49-F238E27FC236}">
                  <a16:creationId xmlns:a16="http://schemas.microsoft.com/office/drawing/2014/main" xmlns="" id="{631AA228-1A11-4CDB-BF07-4BC4996E5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9" name="Line 10">
              <a:extLst>
                <a:ext uri="{FF2B5EF4-FFF2-40B4-BE49-F238E27FC236}">
                  <a16:creationId xmlns:a16="http://schemas.microsoft.com/office/drawing/2014/main" xmlns="" id="{4B194A23-1A40-496E-B797-12566033D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0" name="Freeform 11">
              <a:extLst>
                <a:ext uri="{FF2B5EF4-FFF2-40B4-BE49-F238E27FC236}">
                  <a16:creationId xmlns:a16="http://schemas.microsoft.com/office/drawing/2014/main" xmlns="" id="{DACA4679-03AF-4345-A849-EDC76396D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xmlns="" id="{C3CDB95C-F010-4750-9D73-D920EB309654}"/>
              </a:ext>
            </a:extLst>
          </p:cNvPr>
          <p:cNvGrpSpPr/>
          <p:nvPr/>
        </p:nvGrpSpPr>
        <p:grpSpPr>
          <a:xfrm>
            <a:off x="3421305" y="3671875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320" name="Freeform 6">
              <a:extLst>
                <a:ext uri="{FF2B5EF4-FFF2-40B4-BE49-F238E27FC236}">
                  <a16:creationId xmlns:a16="http://schemas.microsoft.com/office/drawing/2014/main" xmlns="" id="{BCA179BB-7B71-415B-8EF5-D4AEBF2872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1" name="Freeform 7">
              <a:extLst>
                <a:ext uri="{FF2B5EF4-FFF2-40B4-BE49-F238E27FC236}">
                  <a16:creationId xmlns:a16="http://schemas.microsoft.com/office/drawing/2014/main" xmlns="" id="{C86DAF0C-6447-49A7-AC57-7D59747ABC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2" name="Line 9">
              <a:extLst>
                <a:ext uri="{FF2B5EF4-FFF2-40B4-BE49-F238E27FC236}">
                  <a16:creationId xmlns:a16="http://schemas.microsoft.com/office/drawing/2014/main" xmlns="" id="{89C5B798-E90E-4D7F-A040-C9F0A0DBD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3" name="Line 10">
              <a:extLst>
                <a:ext uri="{FF2B5EF4-FFF2-40B4-BE49-F238E27FC236}">
                  <a16:creationId xmlns:a16="http://schemas.microsoft.com/office/drawing/2014/main" xmlns="" id="{2316D928-49A1-49B8-B9C5-6261A254AC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4" name="Freeform 11">
              <a:extLst>
                <a:ext uri="{FF2B5EF4-FFF2-40B4-BE49-F238E27FC236}">
                  <a16:creationId xmlns:a16="http://schemas.microsoft.com/office/drawing/2014/main" xmlns="" id="{551076A4-6A3B-40EA-817F-F5D313EA8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25" name="Group 324">
            <a:extLst>
              <a:ext uri="{FF2B5EF4-FFF2-40B4-BE49-F238E27FC236}">
                <a16:creationId xmlns:a16="http://schemas.microsoft.com/office/drawing/2014/main" xmlns="" id="{4AEE3561-F709-4255-9EE8-4622358BF65E}"/>
              </a:ext>
            </a:extLst>
          </p:cNvPr>
          <p:cNvGrpSpPr/>
          <p:nvPr/>
        </p:nvGrpSpPr>
        <p:grpSpPr>
          <a:xfrm>
            <a:off x="3392640" y="2727181"/>
            <a:ext cx="306170" cy="752558"/>
            <a:chOff x="3046413" y="2012950"/>
            <a:chExt cx="1851025" cy="4549776"/>
          </a:xfrm>
          <a:solidFill>
            <a:schemeClr val="accent4"/>
          </a:solidFill>
        </p:grpSpPr>
        <p:sp>
          <p:nvSpPr>
            <p:cNvPr id="326" name="Freeform 6">
              <a:extLst>
                <a:ext uri="{FF2B5EF4-FFF2-40B4-BE49-F238E27FC236}">
                  <a16:creationId xmlns:a16="http://schemas.microsoft.com/office/drawing/2014/main" xmlns="" id="{2F2D3BC9-6BD0-4294-A02C-1F85CE026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7" name="Freeform 7">
              <a:extLst>
                <a:ext uri="{FF2B5EF4-FFF2-40B4-BE49-F238E27FC236}">
                  <a16:creationId xmlns:a16="http://schemas.microsoft.com/office/drawing/2014/main" xmlns="" id="{D7ABD8DD-DB5B-4808-8DF3-32564E3B0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8" name="Line 9">
              <a:extLst>
                <a:ext uri="{FF2B5EF4-FFF2-40B4-BE49-F238E27FC236}">
                  <a16:creationId xmlns:a16="http://schemas.microsoft.com/office/drawing/2014/main" xmlns="" id="{831D25C0-629B-43C6-B221-065F79578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9" name="Line 10">
              <a:extLst>
                <a:ext uri="{FF2B5EF4-FFF2-40B4-BE49-F238E27FC236}">
                  <a16:creationId xmlns:a16="http://schemas.microsoft.com/office/drawing/2014/main" xmlns="" id="{9057CAA9-A1D3-419F-A3FA-D6F8DCD7CE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0" name="Freeform 11">
              <a:extLst>
                <a:ext uri="{FF2B5EF4-FFF2-40B4-BE49-F238E27FC236}">
                  <a16:creationId xmlns:a16="http://schemas.microsoft.com/office/drawing/2014/main" xmlns="" id="{B8126706-52FA-4833-9460-29A9522FE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25" name="TextBox 824">
            <a:extLst>
              <a:ext uri="{FF2B5EF4-FFF2-40B4-BE49-F238E27FC236}">
                <a16:creationId xmlns:a16="http://schemas.microsoft.com/office/drawing/2014/main" xmlns="" id="{9156C122-751C-40F0-B801-4C8E545ACF74}"/>
              </a:ext>
            </a:extLst>
          </p:cNvPr>
          <p:cNvSpPr txBox="1"/>
          <p:nvPr/>
        </p:nvSpPr>
        <p:spPr>
          <a:xfrm>
            <a:off x="7443226" y="1956366"/>
            <a:ext cx="30959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noProof="0" dirty="0" smtClean="0">
                <a:solidFill>
                  <a:srgbClr val="FFFFFF"/>
                </a:solidFill>
                <a:latin typeface="Noto Sans" panose="020B0502040504020204"/>
              </a:rPr>
              <a:t>Общее количество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noProof="0" dirty="0" smtClean="0">
                <a:solidFill>
                  <a:srgbClr val="FFFFFF"/>
                </a:solidFill>
                <a:latin typeface="Noto Sans" panose="020B0502040504020204"/>
              </a:rPr>
              <a:t>покупателей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/>
                <a:ea typeface="+mn-ea"/>
                <a:cs typeface="+mn-cs"/>
              </a:rPr>
              <a:t>:</a:t>
            </a:r>
            <a:endParaRPr kumimoji="0" lang="en-GB" sz="2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26" name="TextBox 825">
            <a:extLst>
              <a:ext uri="{FF2B5EF4-FFF2-40B4-BE49-F238E27FC236}">
                <a16:creationId xmlns:a16="http://schemas.microsoft.com/office/drawing/2014/main" xmlns="" id="{3EF5EC5F-34F7-4D4B-8A87-8C8AB4B9AF9E}"/>
              </a:ext>
            </a:extLst>
          </p:cNvPr>
          <p:cNvSpPr txBox="1"/>
          <p:nvPr/>
        </p:nvSpPr>
        <p:spPr>
          <a:xfrm>
            <a:off x="7288612" y="2657957"/>
            <a:ext cx="34187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/>
                <a:ea typeface="Noto Sans" panose="020B0502040504020204" pitchFamily="34"/>
                <a:cs typeface="Noto Sans" panose="020B0502040504020204" pitchFamily="34"/>
              </a:rPr>
              <a:t>220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27" name="TextBox 826">
            <a:extLst>
              <a:ext uri="{FF2B5EF4-FFF2-40B4-BE49-F238E27FC236}">
                <a16:creationId xmlns:a16="http://schemas.microsoft.com/office/drawing/2014/main" xmlns="" id="{7105E3D5-A8F5-4863-8B6D-4AD3C5AFD5F3}"/>
              </a:ext>
            </a:extLst>
          </p:cNvPr>
          <p:cNvSpPr txBox="1"/>
          <p:nvPr/>
        </p:nvSpPr>
        <p:spPr>
          <a:xfrm>
            <a:off x="7281825" y="3003954"/>
            <a:ext cx="341878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dirty="0" smtClean="0">
                <a:solidFill>
                  <a:srgbClr val="FFFFFF"/>
                </a:solidFill>
                <a:latin typeface="Noto Sans" panose="020B0502040504020204"/>
              </a:rPr>
              <a:t>Количество потенциальных покупателей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/>
                <a:ea typeface="+mn-ea"/>
                <a:cs typeface="+mn-cs"/>
              </a:rPr>
              <a:t>:</a:t>
            </a:r>
            <a:endParaRPr kumimoji="0" lang="en-GB" sz="2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28" name="TextBox 827">
            <a:extLst>
              <a:ext uri="{FF2B5EF4-FFF2-40B4-BE49-F238E27FC236}">
                <a16:creationId xmlns:a16="http://schemas.microsoft.com/office/drawing/2014/main" xmlns="" id="{0A2C4566-55A1-4A8A-96F4-C951F54DD3DB}"/>
              </a:ext>
            </a:extLst>
          </p:cNvPr>
          <p:cNvSpPr txBox="1"/>
          <p:nvPr/>
        </p:nvSpPr>
        <p:spPr>
          <a:xfrm>
            <a:off x="7281825" y="4063130"/>
            <a:ext cx="34187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dirty="0" smtClean="0">
                <a:solidFill>
                  <a:srgbClr val="FFFFFF"/>
                </a:solidFill>
                <a:latin typeface="Noto Sans" panose="020B0502040504020204"/>
              </a:rPr>
              <a:t>150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29" name="TextBox 828">
            <a:extLst>
              <a:ext uri="{FF2B5EF4-FFF2-40B4-BE49-F238E27FC236}">
                <a16:creationId xmlns:a16="http://schemas.microsoft.com/office/drawing/2014/main" xmlns="" id="{9F374AF8-0C5A-409A-8221-7E2420F147D4}"/>
              </a:ext>
            </a:extLst>
          </p:cNvPr>
          <p:cNvSpPr txBox="1"/>
          <p:nvPr/>
        </p:nvSpPr>
        <p:spPr>
          <a:xfrm>
            <a:off x="7281825" y="4368212"/>
            <a:ext cx="3418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B1B4A"/>
                </a:solidFill>
                <a:effectLst/>
                <a:uLnTx/>
                <a:uFillTx/>
                <a:latin typeface="Noto Sans" panose="020B0502040504020204"/>
                <a:ea typeface="+mn-ea"/>
                <a:cs typeface="+mn-cs"/>
              </a:rPr>
              <a:t>Гарантированные</a:t>
            </a:r>
            <a:r>
              <a:rPr kumimoji="0" lang="ru-RU" sz="2500" b="0" i="0" u="none" strike="noStrike" kern="1200" cap="none" spc="0" normalizeH="0" noProof="0" dirty="0" smtClean="0">
                <a:ln>
                  <a:noFill/>
                </a:ln>
                <a:solidFill>
                  <a:srgbClr val="CB1B4A"/>
                </a:solidFill>
                <a:effectLst/>
                <a:uLnTx/>
                <a:uFillTx/>
                <a:latin typeface="Noto Sans" panose="020B0502040504020204"/>
                <a:ea typeface="+mn-ea"/>
                <a:cs typeface="+mn-cs"/>
              </a:rPr>
              <a:t> покупатели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B1B4A"/>
                </a:solidFill>
                <a:effectLst/>
                <a:uLnTx/>
                <a:uFillTx/>
                <a:latin typeface="Noto Sans" panose="020B0502040504020204"/>
                <a:ea typeface="+mn-ea"/>
                <a:cs typeface="+mn-cs"/>
              </a:rPr>
              <a:t>:</a:t>
            </a:r>
            <a:endParaRPr kumimoji="0" lang="en-GB" sz="2500" b="0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30" name="TextBox 829">
            <a:extLst>
              <a:ext uri="{FF2B5EF4-FFF2-40B4-BE49-F238E27FC236}">
                <a16:creationId xmlns:a16="http://schemas.microsoft.com/office/drawing/2014/main" xmlns="" id="{97054F0E-78B6-4300-B80A-A1A4B312EC92}"/>
              </a:ext>
            </a:extLst>
          </p:cNvPr>
          <p:cNvSpPr txBox="1"/>
          <p:nvPr/>
        </p:nvSpPr>
        <p:spPr>
          <a:xfrm>
            <a:off x="7288612" y="5076243"/>
            <a:ext cx="34187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noProof="0" dirty="0" smtClean="0">
                <a:solidFill>
                  <a:srgbClr val="CB1B4A"/>
                </a:solidFill>
                <a:latin typeface="Noto Sans" panose="020B0502040504020204"/>
              </a:rPr>
              <a:t>50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Noto Sans" panose="020B050204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xmlns="" id="{24C9C0E6-96DF-4C7D-A24D-F5740951E470}"/>
              </a:ext>
            </a:extLst>
          </p:cNvPr>
          <p:cNvGrpSpPr/>
          <p:nvPr/>
        </p:nvGrpSpPr>
        <p:grpSpPr>
          <a:xfrm>
            <a:off x="4391144" y="2743135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152" name="Freeform 6">
              <a:extLst>
                <a:ext uri="{FF2B5EF4-FFF2-40B4-BE49-F238E27FC236}">
                  <a16:creationId xmlns:a16="http://schemas.microsoft.com/office/drawing/2014/main" xmlns="" id="{59AA1E75-8532-4B5C-A5FD-E6AF918E9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Freeform 7">
              <a:extLst>
                <a:ext uri="{FF2B5EF4-FFF2-40B4-BE49-F238E27FC236}">
                  <a16:creationId xmlns:a16="http://schemas.microsoft.com/office/drawing/2014/main" xmlns="" id="{E908DF6B-CE63-4A28-9BB8-3D466D1F3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4" name="Line 9">
              <a:extLst>
                <a:ext uri="{FF2B5EF4-FFF2-40B4-BE49-F238E27FC236}">
                  <a16:creationId xmlns:a16="http://schemas.microsoft.com/office/drawing/2014/main" xmlns="" id="{C82EE3B1-4684-402D-BEA4-A7C7FD5C2C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Line 10">
              <a:extLst>
                <a:ext uri="{FF2B5EF4-FFF2-40B4-BE49-F238E27FC236}">
                  <a16:creationId xmlns:a16="http://schemas.microsoft.com/office/drawing/2014/main" xmlns="" id="{9D40093C-8027-40F4-A2B7-3CD632DA4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Freeform 11">
              <a:extLst>
                <a:ext uri="{FF2B5EF4-FFF2-40B4-BE49-F238E27FC236}">
                  <a16:creationId xmlns:a16="http://schemas.microsoft.com/office/drawing/2014/main" xmlns="" id="{6B3E4638-35C4-41E2-A6EA-B9EE55116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xmlns="" id="{E8071AB2-5488-4425-8C0E-E377103B0A5C}"/>
              </a:ext>
            </a:extLst>
          </p:cNvPr>
          <p:cNvGrpSpPr/>
          <p:nvPr/>
        </p:nvGrpSpPr>
        <p:grpSpPr>
          <a:xfrm>
            <a:off x="4145624" y="4173760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12" name="Freeform 6">
              <a:extLst>
                <a:ext uri="{FF2B5EF4-FFF2-40B4-BE49-F238E27FC236}">
                  <a16:creationId xmlns:a16="http://schemas.microsoft.com/office/drawing/2014/main" xmlns="" id="{3CA67101-4689-47F2-A040-2B52A6F1A1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3" name="Freeform 7">
              <a:extLst>
                <a:ext uri="{FF2B5EF4-FFF2-40B4-BE49-F238E27FC236}">
                  <a16:creationId xmlns:a16="http://schemas.microsoft.com/office/drawing/2014/main" xmlns="" id="{B24B2800-29A4-4784-9E40-C9A8C318F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4" name="Line 9">
              <a:extLst>
                <a:ext uri="{FF2B5EF4-FFF2-40B4-BE49-F238E27FC236}">
                  <a16:creationId xmlns:a16="http://schemas.microsoft.com/office/drawing/2014/main" xmlns="" id="{F1E6FE12-DD68-4D91-A6DA-4255616D21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5" name="Line 10">
              <a:extLst>
                <a:ext uri="{FF2B5EF4-FFF2-40B4-BE49-F238E27FC236}">
                  <a16:creationId xmlns:a16="http://schemas.microsoft.com/office/drawing/2014/main" xmlns="" id="{E6A94671-3299-4EF5-AF10-4101E55AB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6" name="Freeform 11">
              <a:extLst>
                <a:ext uri="{FF2B5EF4-FFF2-40B4-BE49-F238E27FC236}">
                  <a16:creationId xmlns:a16="http://schemas.microsoft.com/office/drawing/2014/main" xmlns="" id="{9B59B673-0132-413A-B5C5-187F1427D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xmlns="" id="{38294321-C704-4D7A-B51E-5CC502C6D20F}"/>
              </a:ext>
            </a:extLst>
          </p:cNvPr>
          <p:cNvGrpSpPr/>
          <p:nvPr/>
        </p:nvGrpSpPr>
        <p:grpSpPr>
          <a:xfrm>
            <a:off x="4600964" y="3602443"/>
            <a:ext cx="306170" cy="752558"/>
            <a:chOff x="3046413" y="2012950"/>
            <a:chExt cx="1851025" cy="4549776"/>
          </a:xfrm>
          <a:solidFill>
            <a:schemeClr val="bg1"/>
          </a:solidFill>
        </p:grpSpPr>
        <p:sp>
          <p:nvSpPr>
            <p:cNvPr id="218" name="Freeform 6">
              <a:extLst>
                <a:ext uri="{FF2B5EF4-FFF2-40B4-BE49-F238E27FC236}">
                  <a16:creationId xmlns:a16="http://schemas.microsoft.com/office/drawing/2014/main" xmlns="" id="{F192CF9D-C9AD-48B4-9FC5-6AFF2BE2F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575" y="2012950"/>
              <a:ext cx="776287" cy="757238"/>
            </a:xfrm>
            <a:custGeom>
              <a:avLst/>
              <a:gdLst>
                <a:gd name="T0" fmla="*/ 77 w 244"/>
                <a:gd name="T1" fmla="*/ 229 h 238"/>
                <a:gd name="T2" fmla="*/ 128 w 244"/>
                <a:gd name="T3" fmla="*/ 237 h 238"/>
                <a:gd name="T4" fmla="*/ 172 w 244"/>
                <a:gd name="T5" fmla="*/ 227 h 238"/>
                <a:gd name="T6" fmla="*/ 214 w 244"/>
                <a:gd name="T7" fmla="*/ 198 h 238"/>
                <a:gd name="T8" fmla="*/ 244 w 244"/>
                <a:gd name="T9" fmla="*/ 118 h 238"/>
                <a:gd name="T10" fmla="*/ 222 w 244"/>
                <a:gd name="T11" fmla="*/ 52 h 238"/>
                <a:gd name="T12" fmla="*/ 116 w 244"/>
                <a:gd name="T13" fmla="*/ 2 h 238"/>
                <a:gd name="T14" fmla="*/ 61 w 244"/>
                <a:gd name="T15" fmla="*/ 17 h 238"/>
                <a:gd name="T16" fmla="*/ 13 w 244"/>
                <a:gd name="T17" fmla="*/ 68 h 238"/>
                <a:gd name="T18" fmla="*/ 0 w 244"/>
                <a:gd name="T19" fmla="*/ 121 h 238"/>
                <a:gd name="T20" fmla="*/ 13 w 244"/>
                <a:gd name="T21" fmla="*/ 173 h 238"/>
                <a:gd name="T22" fmla="*/ 77 w 244"/>
                <a:gd name="T23" fmla="*/ 22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4" h="238">
                  <a:moveTo>
                    <a:pt x="77" y="229"/>
                  </a:moveTo>
                  <a:cubicBezTo>
                    <a:pt x="93" y="236"/>
                    <a:pt x="110" y="238"/>
                    <a:pt x="128" y="237"/>
                  </a:cubicBezTo>
                  <a:cubicBezTo>
                    <a:pt x="143" y="236"/>
                    <a:pt x="158" y="233"/>
                    <a:pt x="172" y="227"/>
                  </a:cubicBezTo>
                  <a:cubicBezTo>
                    <a:pt x="188" y="220"/>
                    <a:pt x="202" y="211"/>
                    <a:pt x="214" y="198"/>
                  </a:cubicBezTo>
                  <a:cubicBezTo>
                    <a:pt x="234" y="175"/>
                    <a:pt x="244" y="148"/>
                    <a:pt x="244" y="118"/>
                  </a:cubicBezTo>
                  <a:cubicBezTo>
                    <a:pt x="244" y="93"/>
                    <a:pt x="237" y="71"/>
                    <a:pt x="222" y="52"/>
                  </a:cubicBezTo>
                  <a:cubicBezTo>
                    <a:pt x="197" y="19"/>
                    <a:pt x="164" y="2"/>
                    <a:pt x="116" y="2"/>
                  </a:cubicBezTo>
                  <a:cubicBezTo>
                    <a:pt x="97" y="0"/>
                    <a:pt x="74" y="10"/>
                    <a:pt x="61" y="17"/>
                  </a:cubicBezTo>
                  <a:cubicBezTo>
                    <a:pt x="40" y="29"/>
                    <a:pt x="24" y="46"/>
                    <a:pt x="13" y="68"/>
                  </a:cubicBezTo>
                  <a:cubicBezTo>
                    <a:pt x="4" y="85"/>
                    <a:pt x="0" y="103"/>
                    <a:pt x="0" y="121"/>
                  </a:cubicBezTo>
                  <a:cubicBezTo>
                    <a:pt x="0" y="139"/>
                    <a:pt x="5" y="157"/>
                    <a:pt x="13" y="173"/>
                  </a:cubicBezTo>
                  <a:cubicBezTo>
                    <a:pt x="28" y="200"/>
                    <a:pt x="49" y="218"/>
                    <a:pt x="77" y="2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9" name="Freeform 7">
              <a:extLst>
                <a:ext uri="{FF2B5EF4-FFF2-40B4-BE49-F238E27FC236}">
                  <a16:creationId xmlns:a16="http://schemas.microsoft.com/office/drawing/2014/main" xmlns="" id="{B12C4F9A-8BA2-41B9-8AEB-CA84BE732D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013" y="65627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Line 9">
              <a:extLst>
                <a:ext uri="{FF2B5EF4-FFF2-40B4-BE49-F238E27FC236}">
                  <a16:creationId xmlns:a16="http://schemas.microsoft.com/office/drawing/2014/main" xmlns="" id="{83F2A17E-E75E-4D8A-AFEE-897B3DA80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1" name="Line 10">
              <a:extLst>
                <a:ext uri="{FF2B5EF4-FFF2-40B4-BE49-F238E27FC236}">
                  <a16:creationId xmlns:a16="http://schemas.microsoft.com/office/drawing/2014/main" xmlns="" id="{E2B4B833-A36D-4920-BBB4-E389D05704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6500" y="6556375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2" name="Freeform 11">
              <a:extLst>
                <a:ext uri="{FF2B5EF4-FFF2-40B4-BE49-F238E27FC236}">
                  <a16:creationId xmlns:a16="http://schemas.microsoft.com/office/drawing/2014/main" xmlns="" id="{DF0C3075-127F-4503-B3A7-C98B11576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413" y="2824163"/>
              <a:ext cx="1851025" cy="3738563"/>
            </a:xfrm>
            <a:custGeom>
              <a:avLst/>
              <a:gdLst>
                <a:gd name="T0" fmla="*/ 569 w 582"/>
                <a:gd name="T1" fmla="*/ 93 h 1175"/>
                <a:gd name="T2" fmla="*/ 500 w 582"/>
                <a:gd name="T3" fmla="*/ 20 h 1175"/>
                <a:gd name="T4" fmla="*/ 410 w 582"/>
                <a:gd name="T5" fmla="*/ 1 h 1175"/>
                <a:gd name="T6" fmla="*/ 80 w 582"/>
                <a:gd name="T7" fmla="*/ 20 h 1175"/>
                <a:gd name="T8" fmla="*/ 0 w 582"/>
                <a:gd name="T9" fmla="*/ 147 h 1175"/>
                <a:gd name="T10" fmla="*/ 9 w 582"/>
                <a:gd name="T11" fmla="*/ 547 h 1175"/>
                <a:gd name="T12" fmla="*/ 100 w 582"/>
                <a:gd name="T13" fmla="*/ 542 h 1175"/>
                <a:gd name="T14" fmla="*/ 106 w 582"/>
                <a:gd name="T15" fmla="*/ 197 h 1175"/>
                <a:gd name="T16" fmla="*/ 109 w 582"/>
                <a:gd name="T17" fmla="*/ 189 h 1175"/>
                <a:gd name="T18" fmla="*/ 133 w 582"/>
                <a:gd name="T19" fmla="*/ 194 h 1175"/>
                <a:gd name="T20" fmla="*/ 133 w 582"/>
                <a:gd name="T21" fmla="*/ 968 h 1175"/>
                <a:gd name="T22" fmla="*/ 132 w 582"/>
                <a:gd name="T23" fmla="*/ 1103 h 1175"/>
                <a:gd name="T24" fmla="*/ 188 w 582"/>
                <a:gd name="T25" fmla="*/ 1173 h 1175"/>
                <a:gd name="T26" fmla="*/ 204 w 582"/>
                <a:gd name="T27" fmla="*/ 1175 h 1175"/>
                <a:gd name="T28" fmla="*/ 251 w 582"/>
                <a:gd name="T29" fmla="*/ 1158 h 1175"/>
                <a:gd name="T30" fmla="*/ 265 w 582"/>
                <a:gd name="T31" fmla="*/ 1142 h 1175"/>
                <a:gd name="T32" fmla="*/ 273 w 582"/>
                <a:gd name="T33" fmla="*/ 1123 h 1175"/>
                <a:gd name="T34" fmla="*/ 276 w 582"/>
                <a:gd name="T35" fmla="*/ 1103 h 1175"/>
                <a:gd name="T36" fmla="*/ 276 w 582"/>
                <a:gd name="T37" fmla="*/ 582 h 1175"/>
                <a:gd name="T38" fmla="*/ 281 w 582"/>
                <a:gd name="T39" fmla="*/ 572 h 1175"/>
                <a:gd name="T40" fmla="*/ 305 w 582"/>
                <a:gd name="T41" fmla="*/ 577 h 1175"/>
                <a:gd name="T42" fmla="*/ 305 w 582"/>
                <a:gd name="T43" fmla="*/ 1102 h 1175"/>
                <a:gd name="T44" fmla="*/ 305 w 582"/>
                <a:gd name="T45" fmla="*/ 1105 h 1175"/>
                <a:gd name="T46" fmla="*/ 313 w 582"/>
                <a:gd name="T47" fmla="*/ 1136 h 1175"/>
                <a:gd name="T48" fmla="*/ 361 w 582"/>
                <a:gd name="T49" fmla="*/ 1173 h 1175"/>
                <a:gd name="T50" fmla="*/ 438 w 582"/>
                <a:gd name="T51" fmla="*/ 1141 h 1175"/>
                <a:gd name="T52" fmla="*/ 441 w 582"/>
                <a:gd name="T53" fmla="*/ 1136 h 1175"/>
                <a:gd name="T54" fmla="*/ 444 w 582"/>
                <a:gd name="T55" fmla="*/ 1130 h 1175"/>
                <a:gd name="T56" fmla="*/ 449 w 582"/>
                <a:gd name="T57" fmla="*/ 1103 h 1175"/>
                <a:gd name="T58" fmla="*/ 449 w 582"/>
                <a:gd name="T59" fmla="*/ 1101 h 1175"/>
                <a:gd name="T60" fmla="*/ 449 w 582"/>
                <a:gd name="T61" fmla="*/ 194 h 1175"/>
                <a:gd name="T62" fmla="*/ 470 w 582"/>
                <a:gd name="T63" fmla="*/ 189 h 1175"/>
                <a:gd name="T64" fmla="*/ 476 w 582"/>
                <a:gd name="T65" fmla="*/ 264 h 1175"/>
                <a:gd name="T66" fmla="*/ 529 w 582"/>
                <a:gd name="T67" fmla="*/ 569 h 1175"/>
                <a:gd name="T68" fmla="*/ 582 w 582"/>
                <a:gd name="T69" fmla="*/ 517 h 1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2" h="1175">
                  <a:moveTo>
                    <a:pt x="582" y="147"/>
                  </a:moveTo>
                  <a:cubicBezTo>
                    <a:pt x="582" y="129"/>
                    <a:pt x="578" y="110"/>
                    <a:pt x="569" y="93"/>
                  </a:cubicBezTo>
                  <a:cubicBezTo>
                    <a:pt x="564" y="83"/>
                    <a:pt x="558" y="72"/>
                    <a:pt x="551" y="62"/>
                  </a:cubicBezTo>
                  <a:cubicBezTo>
                    <a:pt x="538" y="44"/>
                    <a:pt x="513" y="26"/>
                    <a:pt x="500" y="20"/>
                  </a:cubicBezTo>
                  <a:cubicBezTo>
                    <a:pt x="489" y="15"/>
                    <a:pt x="478" y="11"/>
                    <a:pt x="466" y="7"/>
                  </a:cubicBezTo>
                  <a:cubicBezTo>
                    <a:pt x="448" y="0"/>
                    <a:pt x="429" y="1"/>
                    <a:pt x="410" y="1"/>
                  </a:cubicBezTo>
                  <a:cubicBezTo>
                    <a:pt x="324" y="1"/>
                    <a:pt x="239" y="1"/>
                    <a:pt x="153" y="1"/>
                  </a:cubicBezTo>
                  <a:cubicBezTo>
                    <a:pt x="127" y="1"/>
                    <a:pt x="103" y="8"/>
                    <a:pt x="80" y="20"/>
                  </a:cubicBezTo>
                  <a:cubicBezTo>
                    <a:pt x="52" y="35"/>
                    <a:pt x="31" y="56"/>
                    <a:pt x="16" y="84"/>
                  </a:cubicBezTo>
                  <a:cubicBezTo>
                    <a:pt x="6" y="104"/>
                    <a:pt x="0" y="125"/>
                    <a:pt x="0" y="147"/>
                  </a:cubicBezTo>
                  <a:cubicBezTo>
                    <a:pt x="0" y="269"/>
                    <a:pt x="0" y="391"/>
                    <a:pt x="0" y="513"/>
                  </a:cubicBezTo>
                  <a:cubicBezTo>
                    <a:pt x="0" y="525"/>
                    <a:pt x="1" y="537"/>
                    <a:pt x="9" y="547"/>
                  </a:cubicBezTo>
                  <a:cubicBezTo>
                    <a:pt x="18" y="560"/>
                    <a:pt x="30" y="567"/>
                    <a:pt x="46" y="569"/>
                  </a:cubicBezTo>
                  <a:cubicBezTo>
                    <a:pt x="69" y="571"/>
                    <a:pt x="88" y="562"/>
                    <a:pt x="100" y="542"/>
                  </a:cubicBezTo>
                  <a:cubicBezTo>
                    <a:pt x="104" y="535"/>
                    <a:pt x="106" y="527"/>
                    <a:pt x="106" y="519"/>
                  </a:cubicBezTo>
                  <a:cubicBezTo>
                    <a:pt x="106" y="412"/>
                    <a:pt x="106" y="304"/>
                    <a:pt x="106" y="197"/>
                  </a:cubicBezTo>
                  <a:cubicBezTo>
                    <a:pt x="106" y="195"/>
                    <a:pt x="105" y="193"/>
                    <a:pt x="106" y="192"/>
                  </a:cubicBezTo>
                  <a:cubicBezTo>
                    <a:pt x="106" y="191"/>
                    <a:pt x="108" y="189"/>
                    <a:pt x="109" y="189"/>
                  </a:cubicBezTo>
                  <a:cubicBezTo>
                    <a:pt x="116" y="188"/>
                    <a:pt x="122" y="189"/>
                    <a:pt x="129" y="189"/>
                  </a:cubicBezTo>
                  <a:cubicBezTo>
                    <a:pt x="133" y="188"/>
                    <a:pt x="133" y="191"/>
                    <a:pt x="133" y="194"/>
                  </a:cubicBezTo>
                  <a:cubicBezTo>
                    <a:pt x="133" y="210"/>
                    <a:pt x="133" y="225"/>
                    <a:pt x="133" y="241"/>
                  </a:cubicBezTo>
                  <a:cubicBezTo>
                    <a:pt x="133" y="484"/>
                    <a:pt x="133" y="726"/>
                    <a:pt x="133" y="968"/>
                  </a:cubicBezTo>
                  <a:cubicBezTo>
                    <a:pt x="133" y="1012"/>
                    <a:pt x="133" y="1056"/>
                    <a:pt x="133" y="1099"/>
                  </a:cubicBezTo>
                  <a:cubicBezTo>
                    <a:pt x="133" y="1100"/>
                    <a:pt x="132" y="1102"/>
                    <a:pt x="132" y="1103"/>
                  </a:cubicBezTo>
                  <a:cubicBezTo>
                    <a:pt x="132" y="1137"/>
                    <a:pt x="156" y="1166"/>
                    <a:pt x="188" y="1173"/>
                  </a:cubicBezTo>
                  <a:cubicBezTo>
                    <a:pt x="188" y="1173"/>
                    <a:pt x="188" y="1173"/>
                    <a:pt x="188" y="1173"/>
                  </a:cubicBezTo>
                  <a:cubicBezTo>
                    <a:pt x="188" y="1173"/>
                    <a:pt x="188" y="1173"/>
                    <a:pt x="189" y="1173"/>
                  </a:cubicBezTo>
                  <a:cubicBezTo>
                    <a:pt x="194" y="1174"/>
                    <a:pt x="199" y="1175"/>
                    <a:pt x="204" y="1175"/>
                  </a:cubicBezTo>
                  <a:cubicBezTo>
                    <a:pt x="210" y="1175"/>
                    <a:pt x="215" y="1174"/>
                    <a:pt x="220" y="1173"/>
                  </a:cubicBezTo>
                  <a:cubicBezTo>
                    <a:pt x="231" y="1171"/>
                    <a:pt x="242" y="1165"/>
                    <a:pt x="251" y="1158"/>
                  </a:cubicBezTo>
                  <a:cubicBezTo>
                    <a:pt x="256" y="1154"/>
                    <a:pt x="260" y="1149"/>
                    <a:pt x="264" y="1144"/>
                  </a:cubicBezTo>
                  <a:cubicBezTo>
                    <a:pt x="264" y="1143"/>
                    <a:pt x="264" y="1142"/>
                    <a:pt x="265" y="1142"/>
                  </a:cubicBezTo>
                  <a:cubicBezTo>
                    <a:pt x="265" y="1141"/>
                    <a:pt x="266" y="1141"/>
                    <a:pt x="266" y="1140"/>
                  </a:cubicBezTo>
                  <a:cubicBezTo>
                    <a:pt x="269" y="1135"/>
                    <a:pt x="272" y="1129"/>
                    <a:pt x="273" y="1123"/>
                  </a:cubicBezTo>
                  <a:cubicBezTo>
                    <a:pt x="273" y="1123"/>
                    <a:pt x="273" y="1123"/>
                    <a:pt x="273" y="1123"/>
                  </a:cubicBezTo>
                  <a:cubicBezTo>
                    <a:pt x="275" y="1117"/>
                    <a:pt x="276" y="1110"/>
                    <a:pt x="276" y="1103"/>
                  </a:cubicBezTo>
                  <a:cubicBezTo>
                    <a:pt x="276" y="1102"/>
                    <a:pt x="276" y="1100"/>
                    <a:pt x="276" y="1099"/>
                  </a:cubicBezTo>
                  <a:cubicBezTo>
                    <a:pt x="276" y="927"/>
                    <a:pt x="276" y="754"/>
                    <a:pt x="276" y="582"/>
                  </a:cubicBezTo>
                  <a:cubicBezTo>
                    <a:pt x="276" y="581"/>
                    <a:pt x="276" y="579"/>
                    <a:pt x="276" y="578"/>
                  </a:cubicBezTo>
                  <a:cubicBezTo>
                    <a:pt x="276" y="574"/>
                    <a:pt x="278" y="572"/>
                    <a:pt x="281" y="572"/>
                  </a:cubicBezTo>
                  <a:cubicBezTo>
                    <a:pt x="288" y="572"/>
                    <a:pt x="294" y="572"/>
                    <a:pt x="300" y="572"/>
                  </a:cubicBezTo>
                  <a:cubicBezTo>
                    <a:pt x="303" y="572"/>
                    <a:pt x="305" y="574"/>
                    <a:pt x="305" y="577"/>
                  </a:cubicBezTo>
                  <a:cubicBezTo>
                    <a:pt x="305" y="579"/>
                    <a:pt x="305" y="581"/>
                    <a:pt x="305" y="583"/>
                  </a:cubicBezTo>
                  <a:cubicBezTo>
                    <a:pt x="305" y="756"/>
                    <a:pt x="305" y="929"/>
                    <a:pt x="305" y="1102"/>
                  </a:cubicBezTo>
                  <a:cubicBezTo>
                    <a:pt x="305" y="1102"/>
                    <a:pt x="305" y="1103"/>
                    <a:pt x="305" y="1103"/>
                  </a:cubicBezTo>
                  <a:cubicBezTo>
                    <a:pt x="305" y="1104"/>
                    <a:pt x="305" y="1104"/>
                    <a:pt x="305" y="1105"/>
                  </a:cubicBezTo>
                  <a:cubicBezTo>
                    <a:pt x="305" y="1105"/>
                    <a:pt x="305" y="1105"/>
                    <a:pt x="305" y="1105"/>
                  </a:cubicBezTo>
                  <a:cubicBezTo>
                    <a:pt x="305" y="1116"/>
                    <a:pt x="308" y="1126"/>
                    <a:pt x="313" y="1136"/>
                  </a:cubicBezTo>
                  <a:cubicBezTo>
                    <a:pt x="320" y="1150"/>
                    <a:pt x="333" y="1162"/>
                    <a:pt x="348" y="1169"/>
                  </a:cubicBezTo>
                  <a:cubicBezTo>
                    <a:pt x="361" y="1173"/>
                    <a:pt x="361" y="1173"/>
                    <a:pt x="361" y="1173"/>
                  </a:cubicBezTo>
                  <a:cubicBezTo>
                    <a:pt x="366" y="1174"/>
                    <a:pt x="371" y="1175"/>
                    <a:pt x="377" y="1175"/>
                  </a:cubicBezTo>
                  <a:cubicBezTo>
                    <a:pt x="402" y="1175"/>
                    <a:pt x="425" y="1162"/>
                    <a:pt x="438" y="1141"/>
                  </a:cubicBezTo>
                  <a:cubicBezTo>
                    <a:pt x="438" y="1140"/>
                    <a:pt x="439" y="1139"/>
                    <a:pt x="440" y="1138"/>
                  </a:cubicBezTo>
                  <a:cubicBezTo>
                    <a:pt x="440" y="1137"/>
                    <a:pt x="440" y="1137"/>
                    <a:pt x="441" y="1136"/>
                  </a:cubicBezTo>
                  <a:cubicBezTo>
                    <a:pt x="441" y="1135"/>
                    <a:pt x="442" y="1134"/>
                    <a:pt x="443" y="1132"/>
                  </a:cubicBezTo>
                  <a:cubicBezTo>
                    <a:pt x="443" y="1131"/>
                    <a:pt x="443" y="1130"/>
                    <a:pt x="444" y="1130"/>
                  </a:cubicBezTo>
                  <a:cubicBezTo>
                    <a:pt x="444" y="1129"/>
                    <a:pt x="444" y="1128"/>
                    <a:pt x="444" y="1127"/>
                  </a:cubicBezTo>
                  <a:cubicBezTo>
                    <a:pt x="447" y="1120"/>
                    <a:pt x="449" y="1112"/>
                    <a:pt x="449" y="1103"/>
                  </a:cubicBezTo>
                  <a:cubicBezTo>
                    <a:pt x="449" y="1103"/>
                    <a:pt x="449" y="1102"/>
                    <a:pt x="449" y="1101"/>
                  </a:cubicBezTo>
                  <a:cubicBezTo>
                    <a:pt x="449" y="1101"/>
                    <a:pt x="449" y="1101"/>
                    <a:pt x="449" y="1101"/>
                  </a:cubicBezTo>
                  <a:cubicBezTo>
                    <a:pt x="449" y="950"/>
                    <a:pt x="449" y="798"/>
                    <a:pt x="449" y="647"/>
                  </a:cubicBezTo>
                  <a:cubicBezTo>
                    <a:pt x="449" y="496"/>
                    <a:pt x="449" y="345"/>
                    <a:pt x="449" y="194"/>
                  </a:cubicBezTo>
                  <a:cubicBezTo>
                    <a:pt x="449" y="190"/>
                    <a:pt x="450" y="188"/>
                    <a:pt x="454" y="189"/>
                  </a:cubicBezTo>
                  <a:cubicBezTo>
                    <a:pt x="459" y="189"/>
                    <a:pt x="464" y="189"/>
                    <a:pt x="470" y="189"/>
                  </a:cubicBezTo>
                  <a:cubicBezTo>
                    <a:pt x="476" y="189"/>
                    <a:pt x="476" y="189"/>
                    <a:pt x="476" y="195"/>
                  </a:cubicBezTo>
                  <a:cubicBezTo>
                    <a:pt x="476" y="218"/>
                    <a:pt x="476" y="241"/>
                    <a:pt x="476" y="264"/>
                  </a:cubicBezTo>
                  <a:cubicBezTo>
                    <a:pt x="476" y="348"/>
                    <a:pt x="476" y="432"/>
                    <a:pt x="476" y="517"/>
                  </a:cubicBezTo>
                  <a:cubicBezTo>
                    <a:pt x="475" y="546"/>
                    <a:pt x="501" y="570"/>
                    <a:pt x="529" y="569"/>
                  </a:cubicBezTo>
                  <a:cubicBezTo>
                    <a:pt x="550" y="569"/>
                    <a:pt x="565" y="560"/>
                    <a:pt x="576" y="542"/>
                  </a:cubicBezTo>
                  <a:cubicBezTo>
                    <a:pt x="580" y="534"/>
                    <a:pt x="582" y="526"/>
                    <a:pt x="582" y="517"/>
                  </a:cubicBezTo>
                  <a:cubicBezTo>
                    <a:pt x="582" y="393"/>
                    <a:pt x="582" y="270"/>
                    <a:pt x="582" y="1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252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B0A9C50-B290-4C30-A65A-9D7AB111D154}"/>
              </a:ext>
            </a:extLst>
          </p:cNvPr>
          <p:cNvSpPr txBox="1"/>
          <p:nvPr/>
        </p:nvSpPr>
        <p:spPr>
          <a:xfrm>
            <a:off x="1881909" y="332077"/>
            <a:ext cx="8401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ЦЕНООБРАЗОВАНИЕ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1F98B5D1-A34D-4E73-B1D3-C1B5D4E07DEB}"/>
              </a:ext>
            </a:extLst>
          </p:cNvPr>
          <p:cNvGrpSpPr/>
          <p:nvPr/>
        </p:nvGrpSpPr>
        <p:grpSpPr>
          <a:xfrm>
            <a:off x="1377855" y="1939534"/>
            <a:ext cx="3244850" cy="4291406"/>
            <a:chOff x="1377855" y="1939534"/>
            <a:chExt cx="3244850" cy="4291406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xmlns="" id="{30F41225-EDCA-4BB9-8FB1-C4F4867A45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7855" y="2849983"/>
              <a:ext cx="3244850" cy="2564377"/>
            </a:xfrm>
            <a:custGeom>
              <a:avLst/>
              <a:gdLst>
                <a:gd name="T0" fmla="*/ 0 w 512"/>
                <a:gd name="T1" fmla="*/ 0 h 405"/>
                <a:gd name="T2" fmla="*/ 25 w 512"/>
                <a:gd name="T3" fmla="*/ 0 h 405"/>
                <a:gd name="T4" fmla="*/ 461 w 512"/>
                <a:gd name="T5" fmla="*/ 0 h 405"/>
                <a:gd name="T6" fmla="*/ 512 w 512"/>
                <a:gd name="T7" fmla="*/ 0 h 405"/>
                <a:gd name="T8" fmla="*/ 410 w 512"/>
                <a:gd name="T9" fmla="*/ 121 h 405"/>
                <a:gd name="T10" fmla="*/ 321 w 512"/>
                <a:gd name="T11" fmla="*/ 228 h 405"/>
                <a:gd name="T12" fmla="*/ 319 w 512"/>
                <a:gd name="T13" fmla="*/ 237 h 405"/>
                <a:gd name="T14" fmla="*/ 319 w 512"/>
                <a:gd name="T15" fmla="*/ 348 h 405"/>
                <a:gd name="T16" fmla="*/ 313 w 512"/>
                <a:gd name="T17" fmla="*/ 356 h 405"/>
                <a:gd name="T18" fmla="*/ 246 w 512"/>
                <a:gd name="T19" fmla="*/ 383 h 405"/>
                <a:gd name="T20" fmla="*/ 194 w 512"/>
                <a:gd name="T21" fmla="*/ 405 h 405"/>
                <a:gd name="T22" fmla="*/ 194 w 512"/>
                <a:gd name="T23" fmla="*/ 398 h 405"/>
                <a:gd name="T24" fmla="*/ 194 w 512"/>
                <a:gd name="T25" fmla="*/ 237 h 405"/>
                <a:gd name="T26" fmla="*/ 190 w 512"/>
                <a:gd name="T27" fmla="*/ 226 h 405"/>
                <a:gd name="T28" fmla="*/ 44 w 512"/>
                <a:gd name="T29" fmla="*/ 52 h 405"/>
                <a:gd name="T30" fmla="*/ 0 w 512"/>
                <a:gd name="T31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2" h="405">
                  <a:moveTo>
                    <a:pt x="0" y="0"/>
                  </a:moveTo>
                  <a:cubicBezTo>
                    <a:pt x="9" y="0"/>
                    <a:pt x="17" y="0"/>
                    <a:pt x="25" y="0"/>
                  </a:cubicBezTo>
                  <a:cubicBezTo>
                    <a:pt x="171" y="0"/>
                    <a:pt x="316" y="0"/>
                    <a:pt x="461" y="0"/>
                  </a:cubicBezTo>
                  <a:cubicBezTo>
                    <a:pt x="464" y="0"/>
                    <a:pt x="509" y="0"/>
                    <a:pt x="512" y="0"/>
                  </a:cubicBezTo>
                  <a:cubicBezTo>
                    <a:pt x="478" y="41"/>
                    <a:pt x="444" y="81"/>
                    <a:pt x="410" y="121"/>
                  </a:cubicBezTo>
                  <a:cubicBezTo>
                    <a:pt x="380" y="157"/>
                    <a:pt x="351" y="192"/>
                    <a:pt x="321" y="228"/>
                  </a:cubicBezTo>
                  <a:cubicBezTo>
                    <a:pt x="319" y="230"/>
                    <a:pt x="319" y="234"/>
                    <a:pt x="319" y="237"/>
                  </a:cubicBezTo>
                  <a:cubicBezTo>
                    <a:pt x="318" y="274"/>
                    <a:pt x="318" y="311"/>
                    <a:pt x="319" y="348"/>
                  </a:cubicBezTo>
                  <a:cubicBezTo>
                    <a:pt x="319" y="353"/>
                    <a:pt x="317" y="354"/>
                    <a:pt x="313" y="356"/>
                  </a:cubicBezTo>
                  <a:cubicBezTo>
                    <a:pt x="291" y="365"/>
                    <a:pt x="269" y="374"/>
                    <a:pt x="246" y="383"/>
                  </a:cubicBezTo>
                  <a:cubicBezTo>
                    <a:pt x="229" y="390"/>
                    <a:pt x="212" y="397"/>
                    <a:pt x="194" y="405"/>
                  </a:cubicBezTo>
                  <a:cubicBezTo>
                    <a:pt x="194" y="402"/>
                    <a:pt x="194" y="400"/>
                    <a:pt x="194" y="398"/>
                  </a:cubicBezTo>
                  <a:cubicBezTo>
                    <a:pt x="194" y="344"/>
                    <a:pt x="194" y="291"/>
                    <a:pt x="194" y="237"/>
                  </a:cubicBezTo>
                  <a:cubicBezTo>
                    <a:pt x="194" y="233"/>
                    <a:pt x="193" y="229"/>
                    <a:pt x="190" y="226"/>
                  </a:cubicBezTo>
                  <a:cubicBezTo>
                    <a:pt x="141" y="168"/>
                    <a:pt x="92" y="110"/>
                    <a:pt x="44" y="52"/>
                  </a:cubicBezTo>
                  <a:cubicBezTo>
                    <a:pt x="29" y="35"/>
                    <a:pt x="15" y="1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4082FBAF-9A6D-4BA2-A387-F5E8C07544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1673" y="1939534"/>
              <a:ext cx="680473" cy="677324"/>
            </a:xfrm>
            <a:custGeom>
              <a:avLst/>
              <a:gdLst>
                <a:gd name="T0" fmla="*/ 53 w 107"/>
                <a:gd name="T1" fmla="*/ 0 h 107"/>
                <a:gd name="T2" fmla="*/ 0 w 107"/>
                <a:gd name="T3" fmla="*/ 54 h 107"/>
                <a:gd name="T4" fmla="*/ 53 w 107"/>
                <a:gd name="T5" fmla="*/ 107 h 107"/>
                <a:gd name="T6" fmla="*/ 107 w 107"/>
                <a:gd name="T7" fmla="*/ 54 h 107"/>
                <a:gd name="T8" fmla="*/ 53 w 107"/>
                <a:gd name="T9" fmla="*/ 0 h 107"/>
                <a:gd name="T10" fmla="*/ 53 w 107"/>
                <a:gd name="T11" fmla="*/ 75 h 107"/>
                <a:gd name="T12" fmla="*/ 32 w 107"/>
                <a:gd name="T13" fmla="*/ 54 h 107"/>
                <a:gd name="T14" fmla="*/ 53 w 107"/>
                <a:gd name="T15" fmla="*/ 33 h 107"/>
                <a:gd name="T16" fmla="*/ 74 w 107"/>
                <a:gd name="T17" fmla="*/ 54 h 107"/>
                <a:gd name="T18" fmla="*/ 53 w 107"/>
                <a:gd name="T19" fmla="*/ 75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107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75"/>
                  </a:moveTo>
                  <a:cubicBezTo>
                    <a:pt x="42" y="75"/>
                    <a:pt x="32" y="65"/>
                    <a:pt x="32" y="54"/>
                  </a:cubicBezTo>
                  <a:cubicBezTo>
                    <a:pt x="32" y="42"/>
                    <a:pt x="42" y="33"/>
                    <a:pt x="53" y="33"/>
                  </a:cubicBezTo>
                  <a:cubicBezTo>
                    <a:pt x="65" y="33"/>
                    <a:pt x="74" y="42"/>
                    <a:pt x="74" y="54"/>
                  </a:cubicBezTo>
                  <a:cubicBezTo>
                    <a:pt x="74" y="65"/>
                    <a:pt x="65" y="75"/>
                    <a:pt x="53" y="7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xmlns="" id="{68474FEA-B538-4BCE-AFA4-444944986F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2096" y="1939534"/>
              <a:ext cx="680473" cy="677324"/>
            </a:xfrm>
            <a:custGeom>
              <a:avLst/>
              <a:gdLst>
                <a:gd name="T0" fmla="*/ 53 w 107"/>
                <a:gd name="T1" fmla="*/ 0 h 107"/>
                <a:gd name="T2" fmla="*/ 0 w 107"/>
                <a:gd name="T3" fmla="*/ 54 h 107"/>
                <a:gd name="T4" fmla="*/ 53 w 107"/>
                <a:gd name="T5" fmla="*/ 107 h 107"/>
                <a:gd name="T6" fmla="*/ 107 w 107"/>
                <a:gd name="T7" fmla="*/ 54 h 107"/>
                <a:gd name="T8" fmla="*/ 53 w 107"/>
                <a:gd name="T9" fmla="*/ 0 h 107"/>
                <a:gd name="T10" fmla="*/ 53 w 107"/>
                <a:gd name="T11" fmla="*/ 75 h 107"/>
                <a:gd name="T12" fmla="*/ 32 w 107"/>
                <a:gd name="T13" fmla="*/ 54 h 107"/>
                <a:gd name="T14" fmla="*/ 53 w 107"/>
                <a:gd name="T15" fmla="*/ 33 h 107"/>
                <a:gd name="T16" fmla="*/ 74 w 107"/>
                <a:gd name="T17" fmla="*/ 54 h 107"/>
                <a:gd name="T18" fmla="*/ 53 w 107"/>
                <a:gd name="T19" fmla="*/ 75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107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75"/>
                  </a:moveTo>
                  <a:cubicBezTo>
                    <a:pt x="42" y="75"/>
                    <a:pt x="32" y="65"/>
                    <a:pt x="32" y="54"/>
                  </a:cubicBezTo>
                  <a:cubicBezTo>
                    <a:pt x="32" y="42"/>
                    <a:pt x="42" y="33"/>
                    <a:pt x="53" y="33"/>
                  </a:cubicBezTo>
                  <a:cubicBezTo>
                    <a:pt x="65" y="33"/>
                    <a:pt x="74" y="42"/>
                    <a:pt x="74" y="54"/>
                  </a:cubicBezTo>
                  <a:cubicBezTo>
                    <a:pt x="74" y="65"/>
                    <a:pt x="65" y="75"/>
                    <a:pt x="53" y="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xmlns="" id="{921AC88A-1900-40B8-85A4-E1F8E26A18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91015" y="1939534"/>
              <a:ext cx="680473" cy="677324"/>
            </a:xfrm>
            <a:custGeom>
              <a:avLst/>
              <a:gdLst>
                <a:gd name="T0" fmla="*/ 53 w 107"/>
                <a:gd name="T1" fmla="*/ 0 h 107"/>
                <a:gd name="T2" fmla="*/ 0 w 107"/>
                <a:gd name="T3" fmla="*/ 54 h 107"/>
                <a:gd name="T4" fmla="*/ 53 w 107"/>
                <a:gd name="T5" fmla="*/ 107 h 107"/>
                <a:gd name="T6" fmla="*/ 107 w 107"/>
                <a:gd name="T7" fmla="*/ 54 h 107"/>
                <a:gd name="T8" fmla="*/ 53 w 107"/>
                <a:gd name="T9" fmla="*/ 0 h 107"/>
                <a:gd name="T10" fmla="*/ 53 w 107"/>
                <a:gd name="T11" fmla="*/ 75 h 107"/>
                <a:gd name="T12" fmla="*/ 32 w 107"/>
                <a:gd name="T13" fmla="*/ 54 h 107"/>
                <a:gd name="T14" fmla="*/ 53 w 107"/>
                <a:gd name="T15" fmla="*/ 33 h 107"/>
                <a:gd name="T16" fmla="*/ 74 w 107"/>
                <a:gd name="T17" fmla="*/ 54 h 107"/>
                <a:gd name="T18" fmla="*/ 53 w 107"/>
                <a:gd name="T19" fmla="*/ 75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107">
                  <a:moveTo>
                    <a:pt x="53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7"/>
                    <a:pt x="53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3" y="0"/>
                  </a:cubicBezTo>
                  <a:close/>
                  <a:moveTo>
                    <a:pt x="53" y="75"/>
                  </a:moveTo>
                  <a:cubicBezTo>
                    <a:pt x="42" y="75"/>
                    <a:pt x="32" y="65"/>
                    <a:pt x="32" y="54"/>
                  </a:cubicBezTo>
                  <a:cubicBezTo>
                    <a:pt x="32" y="42"/>
                    <a:pt x="42" y="33"/>
                    <a:pt x="53" y="33"/>
                  </a:cubicBezTo>
                  <a:cubicBezTo>
                    <a:pt x="65" y="33"/>
                    <a:pt x="74" y="42"/>
                    <a:pt x="74" y="54"/>
                  </a:cubicBezTo>
                  <a:cubicBezTo>
                    <a:pt x="74" y="65"/>
                    <a:pt x="65" y="75"/>
                    <a:pt x="53" y="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xmlns="" id="{4DB51F8A-ED48-4898-8299-AAC84F50A6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0043" y="5553616"/>
              <a:ext cx="680473" cy="677324"/>
            </a:xfrm>
            <a:custGeom>
              <a:avLst/>
              <a:gdLst>
                <a:gd name="T0" fmla="*/ 54 w 107"/>
                <a:gd name="T1" fmla="*/ 0 h 107"/>
                <a:gd name="T2" fmla="*/ 0 w 107"/>
                <a:gd name="T3" fmla="*/ 54 h 107"/>
                <a:gd name="T4" fmla="*/ 54 w 107"/>
                <a:gd name="T5" fmla="*/ 107 h 107"/>
                <a:gd name="T6" fmla="*/ 107 w 107"/>
                <a:gd name="T7" fmla="*/ 54 h 107"/>
                <a:gd name="T8" fmla="*/ 54 w 107"/>
                <a:gd name="T9" fmla="*/ 0 h 107"/>
                <a:gd name="T10" fmla="*/ 54 w 107"/>
                <a:gd name="T11" fmla="*/ 75 h 107"/>
                <a:gd name="T12" fmla="*/ 33 w 107"/>
                <a:gd name="T13" fmla="*/ 54 h 107"/>
                <a:gd name="T14" fmla="*/ 54 w 107"/>
                <a:gd name="T15" fmla="*/ 33 h 107"/>
                <a:gd name="T16" fmla="*/ 75 w 107"/>
                <a:gd name="T17" fmla="*/ 54 h 107"/>
                <a:gd name="T18" fmla="*/ 54 w 107"/>
                <a:gd name="T19" fmla="*/ 75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107">
                  <a:moveTo>
                    <a:pt x="54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83"/>
                    <a:pt x="24" y="107"/>
                    <a:pt x="54" y="107"/>
                  </a:cubicBezTo>
                  <a:cubicBezTo>
                    <a:pt x="83" y="107"/>
                    <a:pt x="107" y="83"/>
                    <a:pt x="107" y="54"/>
                  </a:cubicBezTo>
                  <a:cubicBezTo>
                    <a:pt x="107" y="24"/>
                    <a:pt x="83" y="0"/>
                    <a:pt x="54" y="0"/>
                  </a:cubicBezTo>
                  <a:close/>
                  <a:moveTo>
                    <a:pt x="54" y="75"/>
                  </a:moveTo>
                  <a:cubicBezTo>
                    <a:pt x="42" y="75"/>
                    <a:pt x="33" y="65"/>
                    <a:pt x="33" y="54"/>
                  </a:cubicBezTo>
                  <a:cubicBezTo>
                    <a:pt x="33" y="42"/>
                    <a:pt x="42" y="33"/>
                    <a:pt x="54" y="33"/>
                  </a:cubicBezTo>
                  <a:cubicBezTo>
                    <a:pt x="65" y="33"/>
                    <a:pt x="75" y="42"/>
                    <a:pt x="75" y="54"/>
                  </a:cubicBezTo>
                  <a:cubicBezTo>
                    <a:pt x="75" y="65"/>
                    <a:pt x="65" y="75"/>
                    <a:pt x="54" y="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5D57595-FDB9-4417-BA3D-47624F8A8214}"/>
              </a:ext>
            </a:extLst>
          </p:cNvPr>
          <p:cNvSpPr txBox="1"/>
          <p:nvPr/>
        </p:nvSpPr>
        <p:spPr>
          <a:xfrm>
            <a:off x="7305125" y="2194627"/>
            <a:ext cx="2777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КАЧЕСТВЕННЫЙ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НЕМЕЦКИЙ КОФЕ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D14EC9F6-EB20-4CA5-9F0B-ACEEBF01615D}"/>
              </a:ext>
            </a:extLst>
          </p:cNvPr>
          <p:cNvSpPr/>
          <p:nvPr/>
        </p:nvSpPr>
        <p:spPr>
          <a:xfrm>
            <a:off x="6444292" y="2178116"/>
            <a:ext cx="506366" cy="5063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FC311ED6-4829-48B1-B036-0E0CA2E2832E}"/>
              </a:ext>
            </a:extLst>
          </p:cNvPr>
          <p:cNvSpPr/>
          <p:nvPr/>
        </p:nvSpPr>
        <p:spPr>
          <a:xfrm>
            <a:off x="6444292" y="3474384"/>
            <a:ext cx="506366" cy="5063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6E4F935E-F145-4E2A-AA44-1C5CBC407D41}"/>
              </a:ext>
            </a:extLst>
          </p:cNvPr>
          <p:cNvSpPr/>
          <p:nvPr/>
        </p:nvSpPr>
        <p:spPr>
          <a:xfrm>
            <a:off x="6444292" y="4676652"/>
            <a:ext cx="506366" cy="5063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9F850AF-7B93-48DF-8602-EC8B4FADDA16}"/>
              </a:ext>
            </a:extLst>
          </p:cNvPr>
          <p:cNvSpPr txBox="1"/>
          <p:nvPr/>
        </p:nvSpPr>
        <p:spPr>
          <a:xfrm>
            <a:off x="7307574" y="3486319"/>
            <a:ext cx="2777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ВОДА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ВЫСОЧАЙШЕГО КЛАССА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88F1665-FC75-457B-B681-6ADD655E093C}"/>
              </a:ext>
            </a:extLst>
          </p:cNvPr>
          <p:cNvSpPr txBox="1"/>
          <p:nvPr/>
        </p:nvSpPr>
        <p:spPr>
          <a:xfrm>
            <a:off x="7307574" y="4676652"/>
            <a:ext cx="2777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МОЛОКО ОТЕЧЕСТВЕННОГО ПРОИЗВОДСТВА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FC311ED6-4829-48B1-B036-0E0CA2E2832E}"/>
              </a:ext>
            </a:extLst>
          </p:cNvPr>
          <p:cNvSpPr/>
          <p:nvPr/>
        </p:nvSpPr>
        <p:spPr>
          <a:xfrm>
            <a:off x="6444292" y="5639095"/>
            <a:ext cx="506366" cy="5063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FFFFFF"/>
                </a:solidFill>
                <a:latin typeface="Calibri" panose="020F0502020204030204"/>
              </a:rPr>
              <a:t>4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9F850AF-7B93-48DF-8602-EC8B4FADDA16}"/>
              </a:ext>
            </a:extLst>
          </p:cNvPr>
          <p:cNvSpPr txBox="1"/>
          <p:nvPr/>
        </p:nvSpPr>
        <p:spPr>
          <a:xfrm>
            <a:off x="7305125" y="5730695"/>
            <a:ext cx="2777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ЧАШКА КОФЕ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SOLANO </a:t>
            </a:r>
            <a:r>
              <a:rPr lang="ru-RU" sz="15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,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СТОИМОСТЬЮ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1,25 РУБ</a:t>
            </a: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4745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B0A9C50-B290-4C30-A65A-9D7AB111D154}"/>
              </a:ext>
            </a:extLst>
          </p:cNvPr>
          <p:cNvSpPr txBox="1"/>
          <p:nvPr/>
        </p:nvSpPr>
        <p:spPr>
          <a:xfrm>
            <a:off x="1320904" y="1518404"/>
            <a:ext cx="88091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ПРЕДПОЛАГАЕМАЯ</a:t>
            </a:r>
            <a:r>
              <a:rPr kumimoji="0" lang="ru-RU" sz="6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ПРИБЫЛЬ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DF9411-EA7D-4D4E-A03E-C99257532632}"/>
              </a:ext>
            </a:extLst>
          </p:cNvPr>
          <p:cNvSpPr txBox="1"/>
          <p:nvPr/>
        </p:nvSpPr>
        <p:spPr>
          <a:xfrm>
            <a:off x="1498900" y="3678648"/>
            <a:ext cx="84531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0" b="1" dirty="0" smtClean="0">
                <a:solidFill>
                  <a:srgbClr val="CB1B4A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65 </a:t>
            </a:r>
            <a:r>
              <a:rPr lang="en-US" sz="12000" b="1" dirty="0" smtClean="0">
                <a:solidFill>
                  <a:srgbClr val="CB1B4A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BYN</a:t>
            </a:r>
            <a:endParaRPr kumimoji="0" lang="en-GB" sz="12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878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081ED8F9-FA35-46E4-A111-6E26EEF77E2D}"/>
              </a:ext>
            </a:extLst>
          </p:cNvPr>
          <p:cNvSpPr/>
          <p:nvPr/>
        </p:nvSpPr>
        <p:spPr>
          <a:xfrm>
            <a:off x="1220085" y="4124016"/>
            <a:ext cx="2581657" cy="2108130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B6A30D08-554D-46D9-ACD6-6FF2C85BBB60}"/>
              </a:ext>
            </a:extLst>
          </p:cNvPr>
          <p:cNvGrpSpPr/>
          <p:nvPr/>
        </p:nvGrpSpPr>
        <p:grpSpPr>
          <a:xfrm>
            <a:off x="4428067" y="2012073"/>
            <a:ext cx="3335866" cy="1896460"/>
            <a:chOff x="5511800" y="3492501"/>
            <a:chExt cx="776289" cy="441325"/>
          </a:xfrm>
          <a:solidFill>
            <a:schemeClr val="accent1"/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xmlns="" id="{483D707F-AF49-4F71-A816-1008D5145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AEE2F063-84A0-48F6-9D4D-A0E4ECAAE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2CB61DF6-D1C9-4F09-B15A-8C7236196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692" y="3556001"/>
              <a:ext cx="191676" cy="188913"/>
            </a:xfrm>
            <a:custGeom>
              <a:avLst/>
              <a:gdLst>
                <a:gd name="T0" fmla="*/ 134 w 135"/>
                <a:gd name="T1" fmla="*/ 67 h 135"/>
                <a:gd name="T2" fmla="*/ 68 w 135"/>
                <a:gd name="T3" fmla="*/ 134 h 135"/>
                <a:gd name="T4" fmla="*/ 0 w 135"/>
                <a:gd name="T5" fmla="*/ 67 h 135"/>
                <a:gd name="T6" fmla="*/ 67 w 135"/>
                <a:gd name="T7" fmla="*/ 0 h 135"/>
                <a:gd name="T8" fmla="*/ 134 w 135"/>
                <a:gd name="T9" fmla="*/ 6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5">
                  <a:moveTo>
                    <a:pt x="134" y="67"/>
                  </a:moveTo>
                  <a:cubicBezTo>
                    <a:pt x="135" y="104"/>
                    <a:pt x="104" y="134"/>
                    <a:pt x="68" y="134"/>
                  </a:cubicBezTo>
                  <a:cubicBezTo>
                    <a:pt x="31" y="135"/>
                    <a:pt x="0" y="105"/>
                    <a:pt x="0" y="67"/>
                  </a:cubicBezTo>
                  <a:cubicBezTo>
                    <a:pt x="0" y="30"/>
                    <a:pt x="29" y="0"/>
                    <a:pt x="67" y="0"/>
                  </a:cubicBezTo>
                  <a:cubicBezTo>
                    <a:pt x="104" y="0"/>
                    <a:pt x="135" y="31"/>
                    <a:pt x="134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A9284572-1819-42A4-ACD1-056DE32690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2521" y="3556001"/>
              <a:ext cx="191676" cy="188913"/>
            </a:xfrm>
            <a:custGeom>
              <a:avLst/>
              <a:gdLst>
                <a:gd name="T0" fmla="*/ 1 w 135"/>
                <a:gd name="T1" fmla="*/ 67 h 134"/>
                <a:gd name="T2" fmla="*/ 68 w 135"/>
                <a:gd name="T3" fmla="*/ 0 h 134"/>
                <a:gd name="T4" fmla="*/ 135 w 135"/>
                <a:gd name="T5" fmla="*/ 67 h 134"/>
                <a:gd name="T6" fmla="*/ 68 w 135"/>
                <a:gd name="T7" fmla="*/ 134 h 134"/>
                <a:gd name="T8" fmla="*/ 1 w 135"/>
                <a:gd name="T9" fmla="*/ 6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4">
                  <a:moveTo>
                    <a:pt x="1" y="67"/>
                  </a:moveTo>
                  <a:cubicBezTo>
                    <a:pt x="0" y="31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4" y="134"/>
                    <a:pt x="68" y="134"/>
                  </a:cubicBezTo>
                  <a:cubicBezTo>
                    <a:pt x="31" y="134"/>
                    <a:pt x="0" y="104"/>
                    <a:pt x="1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8FC38E3E-38AB-4809-A48F-C5BE7AF95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1271" y="3754438"/>
              <a:ext cx="226818" cy="179388"/>
            </a:xfrm>
            <a:custGeom>
              <a:avLst/>
              <a:gdLst>
                <a:gd name="T0" fmla="*/ 155 w 161"/>
                <a:gd name="T1" fmla="*/ 128 h 128"/>
                <a:gd name="T2" fmla="*/ 45 w 161"/>
                <a:gd name="T3" fmla="*/ 128 h 128"/>
                <a:gd name="T4" fmla="*/ 0 w 161"/>
                <a:gd name="T5" fmla="*/ 18 h 128"/>
                <a:gd name="T6" fmla="*/ 103 w 161"/>
                <a:gd name="T7" fmla="*/ 20 h 128"/>
                <a:gd name="T8" fmla="*/ 155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155" y="128"/>
                  </a:moveTo>
                  <a:cubicBezTo>
                    <a:pt x="119" y="128"/>
                    <a:pt x="82" y="128"/>
                    <a:pt x="45" y="128"/>
                  </a:cubicBezTo>
                  <a:cubicBezTo>
                    <a:pt x="44" y="86"/>
                    <a:pt x="29" y="49"/>
                    <a:pt x="0" y="18"/>
                  </a:cubicBezTo>
                  <a:cubicBezTo>
                    <a:pt x="25" y="3"/>
                    <a:pt x="69" y="0"/>
                    <a:pt x="103" y="20"/>
                  </a:cubicBezTo>
                  <a:cubicBezTo>
                    <a:pt x="144" y="45"/>
                    <a:pt x="161" y="89"/>
                    <a:pt x="155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2B30E97C-D917-4201-A641-32B05BB7D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1800" y="3754438"/>
              <a:ext cx="226818" cy="179388"/>
            </a:xfrm>
            <a:custGeom>
              <a:avLst/>
              <a:gdLst>
                <a:gd name="T0" fmla="*/ 6 w 161"/>
                <a:gd name="T1" fmla="*/ 128 h 128"/>
                <a:gd name="T2" fmla="*/ 116 w 161"/>
                <a:gd name="T3" fmla="*/ 128 h 128"/>
                <a:gd name="T4" fmla="*/ 161 w 161"/>
                <a:gd name="T5" fmla="*/ 18 h 128"/>
                <a:gd name="T6" fmla="*/ 58 w 161"/>
                <a:gd name="T7" fmla="*/ 20 h 128"/>
                <a:gd name="T8" fmla="*/ 6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6" y="128"/>
                  </a:moveTo>
                  <a:cubicBezTo>
                    <a:pt x="42" y="128"/>
                    <a:pt x="79" y="128"/>
                    <a:pt x="116" y="128"/>
                  </a:cubicBezTo>
                  <a:cubicBezTo>
                    <a:pt x="117" y="86"/>
                    <a:pt x="132" y="49"/>
                    <a:pt x="161" y="18"/>
                  </a:cubicBezTo>
                  <a:cubicBezTo>
                    <a:pt x="136" y="3"/>
                    <a:pt x="92" y="0"/>
                    <a:pt x="58" y="20"/>
                  </a:cubicBezTo>
                  <a:cubicBezTo>
                    <a:pt x="17" y="45"/>
                    <a:pt x="0" y="89"/>
                    <a:pt x="6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66288A5-37A7-479D-9050-4535FE30645D}"/>
              </a:ext>
            </a:extLst>
          </p:cNvPr>
          <p:cNvSpPr txBox="1"/>
          <p:nvPr/>
        </p:nvSpPr>
        <p:spPr>
          <a:xfrm>
            <a:off x="779522" y="377951"/>
            <a:ext cx="106676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НАША КОМАНДА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BFB9D2FA-38FF-4883-841E-43BB4275FD8A}"/>
              </a:ext>
            </a:extLst>
          </p:cNvPr>
          <p:cNvGrpSpPr/>
          <p:nvPr/>
        </p:nvGrpSpPr>
        <p:grpSpPr>
          <a:xfrm>
            <a:off x="8487057" y="2540177"/>
            <a:ext cx="2400868" cy="1364908"/>
            <a:chOff x="5511800" y="3492501"/>
            <a:chExt cx="776289" cy="441325"/>
          </a:xfrm>
          <a:solidFill>
            <a:schemeClr val="accent2"/>
          </a:solidFill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xmlns="" id="{7DA1C184-6326-4F3F-B954-543FB602F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xmlns="" id="{74475373-23BF-4493-8FF5-0B72CBACE5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xmlns="" id="{A77DF5BD-20D9-48CC-A487-A93D1829E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692" y="3556001"/>
              <a:ext cx="191676" cy="188913"/>
            </a:xfrm>
            <a:custGeom>
              <a:avLst/>
              <a:gdLst>
                <a:gd name="T0" fmla="*/ 134 w 135"/>
                <a:gd name="T1" fmla="*/ 67 h 135"/>
                <a:gd name="T2" fmla="*/ 68 w 135"/>
                <a:gd name="T3" fmla="*/ 134 h 135"/>
                <a:gd name="T4" fmla="*/ 0 w 135"/>
                <a:gd name="T5" fmla="*/ 67 h 135"/>
                <a:gd name="T6" fmla="*/ 67 w 135"/>
                <a:gd name="T7" fmla="*/ 0 h 135"/>
                <a:gd name="T8" fmla="*/ 134 w 135"/>
                <a:gd name="T9" fmla="*/ 6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5">
                  <a:moveTo>
                    <a:pt x="134" y="67"/>
                  </a:moveTo>
                  <a:cubicBezTo>
                    <a:pt x="135" y="104"/>
                    <a:pt x="104" y="134"/>
                    <a:pt x="68" y="134"/>
                  </a:cubicBezTo>
                  <a:cubicBezTo>
                    <a:pt x="31" y="135"/>
                    <a:pt x="0" y="105"/>
                    <a:pt x="0" y="67"/>
                  </a:cubicBezTo>
                  <a:cubicBezTo>
                    <a:pt x="0" y="30"/>
                    <a:pt x="29" y="0"/>
                    <a:pt x="67" y="0"/>
                  </a:cubicBezTo>
                  <a:cubicBezTo>
                    <a:pt x="104" y="0"/>
                    <a:pt x="135" y="31"/>
                    <a:pt x="134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xmlns="" id="{B129D3B1-8171-4159-AE96-8D568FA8C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2521" y="3556001"/>
              <a:ext cx="191676" cy="188913"/>
            </a:xfrm>
            <a:custGeom>
              <a:avLst/>
              <a:gdLst>
                <a:gd name="T0" fmla="*/ 1 w 135"/>
                <a:gd name="T1" fmla="*/ 67 h 134"/>
                <a:gd name="T2" fmla="*/ 68 w 135"/>
                <a:gd name="T3" fmla="*/ 0 h 134"/>
                <a:gd name="T4" fmla="*/ 135 w 135"/>
                <a:gd name="T5" fmla="*/ 67 h 134"/>
                <a:gd name="T6" fmla="*/ 68 w 135"/>
                <a:gd name="T7" fmla="*/ 134 h 134"/>
                <a:gd name="T8" fmla="*/ 1 w 135"/>
                <a:gd name="T9" fmla="*/ 6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4">
                  <a:moveTo>
                    <a:pt x="1" y="67"/>
                  </a:moveTo>
                  <a:cubicBezTo>
                    <a:pt x="0" y="31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4" y="134"/>
                    <a:pt x="68" y="134"/>
                  </a:cubicBezTo>
                  <a:cubicBezTo>
                    <a:pt x="31" y="134"/>
                    <a:pt x="0" y="104"/>
                    <a:pt x="1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xmlns="" id="{0A7534BE-BC59-4D9F-B0FC-0BF993F2A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1271" y="3754438"/>
              <a:ext cx="226818" cy="179388"/>
            </a:xfrm>
            <a:custGeom>
              <a:avLst/>
              <a:gdLst>
                <a:gd name="T0" fmla="*/ 155 w 161"/>
                <a:gd name="T1" fmla="*/ 128 h 128"/>
                <a:gd name="T2" fmla="*/ 45 w 161"/>
                <a:gd name="T3" fmla="*/ 128 h 128"/>
                <a:gd name="T4" fmla="*/ 0 w 161"/>
                <a:gd name="T5" fmla="*/ 18 h 128"/>
                <a:gd name="T6" fmla="*/ 103 w 161"/>
                <a:gd name="T7" fmla="*/ 20 h 128"/>
                <a:gd name="T8" fmla="*/ 155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155" y="128"/>
                  </a:moveTo>
                  <a:cubicBezTo>
                    <a:pt x="119" y="128"/>
                    <a:pt x="82" y="128"/>
                    <a:pt x="45" y="128"/>
                  </a:cubicBezTo>
                  <a:cubicBezTo>
                    <a:pt x="44" y="86"/>
                    <a:pt x="29" y="49"/>
                    <a:pt x="0" y="18"/>
                  </a:cubicBezTo>
                  <a:cubicBezTo>
                    <a:pt x="25" y="3"/>
                    <a:pt x="69" y="0"/>
                    <a:pt x="103" y="20"/>
                  </a:cubicBezTo>
                  <a:cubicBezTo>
                    <a:pt x="144" y="45"/>
                    <a:pt x="161" y="89"/>
                    <a:pt x="155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 10">
              <a:extLst>
                <a:ext uri="{FF2B5EF4-FFF2-40B4-BE49-F238E27FC236}">
                  <a16:creationId xmlns:a16="http://schemas.microsoft.com/office/drawing/2014/main" xmlns="" id="{B16309DF-F3D2-4676-A9EA-B2709B0E4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1800" y="3754438"/>
              <a:ext cx="226818" cy="179388"/>
            </a:xfrm>
            <a:custGeom>
              <a:avLst/>
              <a:gdLst>
                <a:gd name="T0" fmla="*/ 6 w 161"/>
                <a:gd name="T1" fmla="*/ 128 h 128"/>
                <a:gd name="T2" fmla="*/ 116 w 161"/>
                <a:gd name="T3" fmla="*/ 128 h 128"/>
                <a:gd name="T4" fmla="*/ 161 w 161"/>
                <a:gd name="T5" fmla="*/ 18 h 128"/>
                <a:gd name="T6" fmla="*/ 58 w 161"/>
                <a:gd name="T7" fmla="*/ 20 h 128"/>
                <a:gd name="T8" fmla="*/ 6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6" y="128"/>
                  </a:moveTo>
                  <a:cubicBezTo>
                    <a:pt x="42" y="128"/>
                    <a:pt x="79" y="128"/>
                    <a:pt x="116" y="128"/>
                  </a:cubicBezTo>
                  <a:cubicBezTo>
                    <a:pt x="117" y="86"/>
                    <a:pt x="132" y="49"/>
                    <a:pt x="161" y="18"/>
                  </a:cubicBezTo>
                  <a:cubicBezTo>
                    <a:pt x="136" y="3"/>
                    <a:pt x="92" y="0"/>
                    <a:pt x="58" y="20"/>
                  </a:cubicBezTo>
                  <a:cubicBezTo>
                    <a:pt x="17" y="45"/>
                    <a:pt x="0" y="89"/>
                    <a:pt x="6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B62E3419-C206-4079-9AA5-799CD00C1D70}"/>
              </a:ext>
            </a:extLst>
          </p:cNvPr>
          <p:cNvSpPr txBox="1"/>
          <p:nvPr/>
        </p:nvSpPr>
        <p:spPr>
          <a:xfrm>
            <a:off x="1378868" y="5121096"/>
            <a:ext cx="22132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noProof="0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8-МИ ЛЕТНИЙ СТАЖ И НИЧЕГО БОЛЬШЕ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AB10E3E3-BD8F-40FF-8E28-66FEC53D2FE3}"/>
              </a:ext>
            </a:extLst>
          </p:cNvPr>
          <p:cNvSpPr/>
          <p:nvPr/>
        </p:nvSpPr>
        <p:spPr>
          <a:xfrm>
            <a:off x="1220085" y="6181416"/>
            <a:ext cx="2581657" cy="796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722012A4-BA80-42DF-912C-9859B36B2532}"/>
              </a:ext>
            </a:extLst>
          </p:cNvPr>
          <p:cNvGrpSpPr/>
          <p:nvPr/>
        </p:nvGrpSpPr>
        <p:grpSpPr>
          <a:xfrm>
            <a:off x="1285079" y="2540177"/>
            <a:ext cx="2400868" cy="1364908"/>
            <a:chOff x="5511800" y="3492501"/>
            <a:chExt cx="776289" cy="441325"/>
          </a:xfrm>
          <a:solidFill>
            <a:schemeClr val="accent5"/>
          </a:solidFill>
        </p:grpSpPr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xmlns="" id="{4595AE6F-2AE9-4744-A9B6-F5FB287ECC0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865" y="3732213"/>
              <a:ext cx="383352" cy="201613"/>
            </a:xfrm>
            <a:custGeom>
              <a:avLst/>
              <a:gdLst>
                <a:gd name="T0" fmla="*/ 0 w 270"/>
                <a:gd name="T1" fmla="*/ 143 h 143"/>
                <a:gd name="T2" fmla="*/ 61 w 270"/>
                <a:gd name="T3" fmla="*/ 31 h 143"/>
                <a:gd name="T4" fmla="*/ 206 w 270"/>
                <a:gd name="T5" fmla="*/ 30 h 143"/>
                <a:gd name="T6" fmla="*/ 270 w 270"/>
                <a:gd name="T7" fmla="*/ 143 h 143"/>
                <a:gd name="T8" fmla="*/ 0 w 270"/>
                <a:gd name="T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143">
                  <a:moveTo>
                    <a:pt x="0" y="143"/>
                  </a:moveTo>
                  <a:cubicBezTo>
                    <a:pt x="2" y="96"/>
                    <a:pt x="21" y="57"/>
                    <a:pt x="61" y="31"/>
                  </a:cubicBezTo>
                  <a:cubicBezTo>
                    <a:pt x="108" y="1"/>
                    <a:pt x="158" y="0"/>
                    <a:pt x="206" y="30"/>
                  </a:cubicBezTo>
                  <a:cubicBezTo>
                    <a:pt x="248" y="55"/>
                    <a:pt x="268" y="94"/>
                    <a:pt x="270" y="143"/>
                  </a:cubicBezTo>
                  <a:cubicBezTo>
                    <a:pt x="180" y="143"/>
                    <a:pt x="90" y="143"/>
                    <a:pt x="0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xmlns="" id="{67EA044E-7ADB-4A16-9DA5-F167C0592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536" y="3492501"/>
              <a:ext cx="226818" cy="220663"/>
            </a:xfrm>
            <a:custGeom>
              <a:avLst/>
              <a:gdLst>
                <a:gd name="T0" fmla="*/ 79 w 158"/>
                <a:gd name="T1" fmla="*/ 157 h 157"/>
                <a:gd name="T2" fmla="*/ 0 w 158"/>
                <a:gd name="T3" fmla="*/ 78 h 157"/>
                <a:gd name="T4" fmla="*/ 79 w 158"/>
                <a:gd name="T5" fmla="*/ 0 h 157"/>
                <a:gd name="T6" fmla="*/ 157 w 158"/>
                <a:gd name="T7" fmla="*/ 79 h 157"/>
                <a:gd name="T8" fmla="*/ 79 w 158"/>
                <a:gd name="T9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" h="157">
                  <a:moveTo>
                    <a:pt x="79" y="157"/>
                  </a:moveTo>
                  <a:cubicBezTo>
                    <a:pt x="36" y="157"/>
                    <a:pt x="0" y="122"/>
                    <a:pt x="0" y="78"/>
                  </a:cubicBezTo>
                  <a:cubicBezTo>
                    <a:pt x="1" y="35"/>
                    <a:pt x="35" y="0"/>
                    <a:pt x="79" y="0"/>
                  </a:cubicBezTo>
                  <a:cubicBezTo>
                    <a:pt x="123" y="0"/>
                    <a:pt x="158" y="35"/>
                    <a:pt x="157" y="79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xmlns="" id="{959E32CF-6EF3-40B0-9C34-49D75821A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692" y="3556001"/>
              <a:ext cx="191676" cy="188913"/>
            </a:xfrm>
            <a:custGeom>
              <a:avLst/>
              <a:gdLst>
                <a:gd name="T0" fmla="*/ 134 w 135"/>
                <a:gd name="T1" fmla="*/ 67 h 135"/>
                <a:gd name="T2" fmla="*/ 68 w 135"/>
                <a:gd name="T3" fmla="*/ 134 h 135"/>
                <a:gd name="T4" fmla="*/ 0 w 135"/>
                <a:gd name="T5" fmla="*/ 67 h 135"/>
                <a:gd name="T6" fmla="*/ 67 w 135"/>
                <a:gd name="T7" fmla="*/ 0 h 135"/>
                <a:gd name="T8" fmla="*/ 134 w 135"/>
                <a:gd name="T9" fmla="*/ 6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5">
                  <a:moveTo>
                    <a:pt x="134" y="67"/>
                  </a:moveTo>
                  <a:cubicBezTo>
                    <a:pt x="135" y="104"/>
                    <a:pt x="104" y="134"/>
                    <a:pt x="68" y="134"/>
                  </a:cubicBezTo>
                  <a:cubicBezTo>
                    <a:pt x="31" y="135"/>
                    <a:pt x="0" y="105"/>
                    <a:pt x="0" y="67"/>
                  </a:cubicBezTo>
                  <a:cubicBezTo>
                    <a:pt x="0" y="30"/>
                    <a:pt x="29" y="0"/>
                    <a:pt x="67" y="0"/>
                  </a:cubicBezTo>
                  <a:cubicBezTo>
                    <a:pt x="104" y="0"/>
                    <a:pt x="135" y="31"/>
                    <a:pt x="134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Freeform 8">
              <a:extLst>
                <a:ext uri="{FF2B5EF4-FFF2-40B4-BE49-F238E27FC236}">
                  <a16:creationId xmlns:a16="http://schemas.microsoft.com/office/drawing/2014/main" xmlns="" id="{41092457-9092-404D-B8E8-7F49E5863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2521" y="3556001"/>
              <a:ext cx="191676" cy="188913"/>
            </a:xfrm>
            <a:custGeom>
              <a:avLst/>
              <a:gdLst>
                <a:gd name="T0" fmla="*/ 1 w 135"/>
                <a:gd name="T1" fmla="*/ 67 h 134"/>
                <a:gd name="T2" fmla="*/ 68 w 135"/>
                <a:gd name="T3" fmla="*/ 0 h 134"/>
                <a:gd name="T4" fmla="*/ 135 w 135"/>
                <a:gd name="T5" fmla="*/ 67 h 134"/>
                <a:gd name="T6" fmla="*/ 68 w 135"/>
                <a:gd name="T7" fmla="*/ 134 h 134"/>
                <a:gd name="T8" fmla="*/ 1 w 135"/>
                <a:gd name="T9" fmla="*/ 6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4">
                  <a:moveTo>
                    <a:pt x="1" y="67"/>
                  </a:moveTo>
                  <a:cubicBezTo>
                    <a:pt x="0" y="31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4" y="134"/>
                    <a:pt x="68" y="134"/>
                  </a:cubicBezTo>
                  <a:cubicBezTo>
                    <a:pt x="31" y="134"/>
                    <a:pt x="0" y="104"/>
                    <a:pt x="1" y="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Freeform 9">
              <a:extLst>
                <a:ext uri="{FF2B5EF4-FFF2-40B4-BE49-F238E27FC236}">
                  <a16:creationId xmlns:a16="http://schemas.microsoft.com/office/drawing/2014/main" xmlns="" id="{0C7C1729-E346-46EC-8995-8F5729265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1271" y="3754438"/>
              <a:ext cx="226818" cy="179388"/>
            </a:xfrm>
            <a:custGeom>
              <a:avLst/>
              <a:gdLst>
                <a:gd name="T0" fmla="*/ 155 w 161"/>
                <a:gd name="T1" fmla="*/ 128 h 128"/>
                <a:gd name="T2" fmla="*/ 45 w 161"/>
                <a:gd name="T3" fmla="*/ 128 h 128"/>
                <a:gd name="T4" fmla="*/ 0 w 161"/>
                <a:gd name="T5" fmla="*/ 18 h 128"/>
                <a:gd name="T6" fmla="*/ 103 w 161"/>
                <a:gd name="T7" fmla="*/ 20 h 128"/>
                <a:gd name="T8" fmla="*/ 155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155" y="128"/>
                  </a:moveTo>
                  <a:cubicBezTo>
                    <a:pt x="119" y="128"/>
                    <a:pt x="82" y="128"/>
                    <a:pt x="45" y="128"/>
                  </a:cubicBezTo>
                  <a:cubicBezTo>
                    <a:pt x="44" y="86"/>
                    <a:pt x="29" y="49"/>
                    <a:pt x="0" y="18"/>
                  </a:cubicBezTo>
                  <a:cubicBezTo>
                    <a:pt x="25" y="3"/>
                    <a:pt x="69" y="0"/>
                    <a:pt x="103" y="20"/>
                  </a:cubicBezTo>
                  <a:cubicBezTo>
                    <a:pt x="144" y="45"/>
                    <a:pt x="161" y="89"/>
                    <a:pt x="155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Freeform 10">
              <a:extLst>
                <a:ext uri="{FF2B5EF4-FFF2-40B4-BE49-F238E27FC236}">
                  <a16:creationId xmlns:a16="http://schemas.microsoft.com/office/drawing/2014/main" xmlns="" id="{EABD7D09-3100-4E13-A257-88B9DE79FC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1800" y="3754438"/>
              <a:ext cx="226818" cy="179388"/>
            </a:xfrm>
            <a:custGeom>
              <a:avLst/>
              <a:gdLst>
                <a:gd name="T0" fmla="*/ 6 w 161"/>
                <a:gd name="T1" fmla="*/ 128 h 128"/>
                <a:gd name="T2" fmla="*/ 116 w 161"/>
                <a:gd name="T3" fmla="*/ 128 h 128"/>
                <a:gd name="T4" fmla="*/ 161 w 161"/>
                <a:gd name="T5" fmla="*/ 18 h 128"/>
                <a:gd name="T6" fmla="*/ 58 w 161"/>
                <a:gd name="T7" fmla="*/ 20 h 128"/>
                <a:gd name="T8" fmla="*/ 6 w 161"/>
                <a:gd name="T9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8">
                  <a:moveTo>
                    <a:pt x="6" y="128"/>
                  </a:moveTo>
                  <a:cubicBezTo>
                    <a:pt x="42" y="128"/>
                    <a:pt x="79" y="128"/>
                    <a:pt x="116" y="128"/>
                  </a:cubicBezTo>
                  <a:cubicBezTo>
                    <a:pt x="117" y="86"/>
                    <a:pt x="132" y="49"/>
                    <a:pt x="161" y="18"/>
                  </a:cubicBezTo>
                  <a:cubicBezTo>
                    <a:pt x="136" y="3"/>
                    <a:pt x="92" y="0"/>
                    <a:pt x="58" y="20"/>
                  </a:cubicBezTo>
                  <a:cubicBezTo>
                    <a:pt x="17" y="45"/>
                    <a:pt x="0" y="89"/>
                    <a:pt x="6" y="1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87210F91-94DD-45E7-B551-F12A6A500EBA}"/>
              </a:ext>
            </a:extLst>
          </p:cNvPr>
          <p:cNvSpPr/>
          <p:nvPr/>
        </p:nvSpPr>
        <p:spPr>
          <a:xfrm>
            <a:off x="4409593" y="4158765"/>
            <a:ext cx="3320995" cy="2108130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88C069E6-A4D4-4420-9161-D0167DC96E62}"/>
              </a:ext>
            </a:extLst>
          </p:cNvPr>
          <p:cNvSpPr/>
          <p:nvPr/>
        </p:nvSpPr>
        <p:spPr>
          <a:xfrm>
            <a:off x="4442938" y="6181416"/>
            <a:ext cx="3320995" cy="796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F60785E1-920B-4EE8-9BC6-3746616CC910}"/>
              </a:ext>
            </a:extLst>
          </p:cNvPr>
          <p:cNvSpPr/>
          <p:nvPr/>
        </p:nvSpPr>
        <p:spPr>
          <a:xfrm>
            <a:off x="8405129" y="4124016"/>
            <a:ext cx="2581657" cy="2108130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DCBB3AEA-D880-4943-A29B-CF20AFBF92E2}"/>
              </a:ext>
            </a:extLst>
          </p:cNvPr>
          <p:cNvSpPr txBox="1"/>
          <p:nvPr/>
        </p:nvSpPr>
        <p:spPr>
          <a:xfrm>
            <a:off x="8580846" y="4890264"/>
            <a:ext cx="22132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noProof="0" dirty="0" smtClean="0">
                <a:solidFill>
                  <a:srgbClr val="FFFFFF"/>
                </a:solidFill>
                <a:latin typeface="Open Sans" panose="020B0606030504020204"/>
                <a:ea typeface="Noto Sans" panose="020B0502040504020204" pitchFamily="34"/>
                <a:cs typeface="Noto Sans" panose="020B0502040504020204" pitchFamily="34"/>
              </a:rPr>
              <a:t>ПЕРСОНАЖ , СПОСОБНЫЙ ЗАВЛЕЧЬ НЕЗАВЛЕКАЕМОГО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D8DC2590-32A9-4AC3-A758-CB767519188D}"/>
              </a:ext>
            </a:extLst>
          </p:cNvPr>
          <p:cNvSpPr/>
          <p:nvPr/>
        </p:nvSpPr>
        <p:spPr>
          <a:xfrm>
            <a:off x="8405129" y="6181416"/>
            <a:ext cx="2581657" cy="796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1CF5874-398A-4847-AF9F-9A212DF9BCA1}"/>
              </a:ext>
            </a:extLst>
          </p:cNvPr>
          <p:cNvSpPr txBox="1"/>
          <p:nvPr/>
        </p:nvSpPr>
        <p:spPr>
          <a:xfrm>
            <a:off x="4495190" y="4222455"/>
            <a:ext cx="3201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БАРИСТЫ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E6A26AFA-2726-49BD-9D9E-FE3183459762}"/>
              </a:ext>
            </a:extLst>
          </p:cNvPr>
          <p:cNvSpPr txBox="1"/>
          <p:nvPr/>
        </p:nvSpPr>
        <p:spPr>
          <a:xfrm>
            <a:off x="888390" y="4123466"/>
            <a:ext cx="3308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8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МУЗЫКАЛЬНЫЙ ИСПОЛНИТЕЛЬ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7747E29B-55AD-4C46-BF41-631FCBACFD3D}"/>
              </a:ext>
            </a:extLst>
          </p:cNvPr>
          <p:cNvSpPr txBox="1"/>
          <p:nvPr/>
        </p:nvSpPr>
        <p:spPr>
          <a:xfrm>
            <a:off x="8184352" y="4222455"/>
            <a:ext cx="3048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МАСКОТ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DCBB3AEA-D880-4943-A29B-CF20AFBF92E2}"/>
              </a:ext>
            </a:extLst>
          </p:cNvPr>
          <p:cNvSpPr txBox="1"/>
          <p:nvPr/>
        </p:nvSpPr>
        <p:spPr>
          <a:xfrm>
            <a:off x="4863868" y="4820415"/>
            <a:ext cx="246426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uLnTx/>
                <a:uFillTx/>
                <a:latin typeface="Open Sans" panose="020B0606030504020204"/>
                <a:ea typeface="Noto Sans" panose="020B0502040504020204" pitchFamily="34"/>
                <a:cs typeface="Noto Sans" panose="020B0502040504020204" pitchFamily="34"/>
              </a:rPr>
              <a:t>БЕЗУПРЕЧНО</a:t>
            </a:r>
            <a:r>
              <a:rPr kumimoji="0" lang="ru-RU" sz="1500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uLnTx/>
                <a:uFillTx/>
                <a:latin typeface="Open Sans" panose="020B0606030504020204"/>
                <a:ea typeface="Noto Sans" panose="020B0502040504020204" pitchFamily="34"/>
                <a:cs typeface="Noto Sans" panose="020B0502040504020204" pitchFamily="34"/>
              </a:rPr>
              <a:t> ОТТОЧЕННЫЕ НАВЫКИ, ПЕРЕДАВАЕМЫЕ ИЗ ПОКОЛЕНИЯ В ПОКОЛЕНИЯ</a:t>
            </a:r>
            <a:endParaRPr kumimoji="0" lang="en-GB" sz="1500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  <a:latin typeface="Open Sans" panose="020B060603050402020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42818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32A87A5-E4E3-44E1-9D13-7D1E6DBE443C}"/>
              </a:ext>
            </a:extLst>
          </p:cNvPr>
          <p:cNvSpPr txBox="1"/>
          <p:nvPr/>
        </p:nvSpPr>
        <p:spPr>
          <a:xfrm>
            <a:off x="245131" y="276970"/>
            <a:ext cx="107664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Партнерская</a:t>
            </a:r>
            <a:r>
              <a:rPr kumimoji="0" lang="ru-RU" sz="5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программа с ГУО </a:t>
            </a:r>
            <a:r>
              <a:rPr kumimoji="0" lang="en-US" sz="5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“</a:t>
            </a:r>
            <a:r>
              <a:rPr kumimoji="0" lang="ru-RU" sz="5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ЛИЦЕЙ </a:t>
            </a:r>
            <a:r>
              <a:rPr lang="ru-RU" sz="5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№</a:t>
            </a:r>
            <a:r>
              <a:rPr lang="en-US" sz="5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</a:t>
            </a:r>
            <a:r>
              <a:rPr kumimoji="0" lang="en-US" sz="5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”</a:t>
            </a:r>
            <a:endParaRPr kumimoji="0" lang="en-GB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02F57185-A285-4D92-B8BA-00F8775D5B18}"/>
              </a:ext>
            </a:extLst>
          </p:cNvPr>
          <p:cNvGrpSpPr/>
          <p:nvPr/>
        </p:nvGrpSpPr>
        <p:grpSpPr>
          <a:xfrm>
            <a:off x="1332428" y="2341881"/>
            <a:ext cx="5421336" cy="3505226"/>
            <a:chOff x="1875629" y="2488979"/>
            <a:chExt cx="4667412" cy="3017770"/>
          </a:xfrm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xmlns="" id="{2F738D6F-C3CA-4BE9-BDC0-B06998C6E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1150" y="3040735"/>
              <a:ext cx="3062989" cy="2426604"/>
            </a:xfrm>
            <a:custGeom>
              <a:avLst/>
              <a:gdLst>
                <a:gd name="T0" fmla="*/ 323 w 664"/>
                <a:gd name="T1" fmla="*/ 471 h 486"/>
                <a:gd name="T2" fmla="*/ 332 w 664"/>
                <a:gd name="T3" fmla="*/ 458 h 486"/>
                <a:gd name="T4" fmla="*/ 302 w 664"/>
                <a:gd name="T5" fmla="*/ 385 h 486"/>
                <a:gd name="T6" fmla="*/ 299 w 664"/>
                <a:gd name="T7" fmla="*/ 384 h 486"/>
                <a:gd name="T8" fmla="*/ 293 w 664"/>
                <a:gd name="T9" fmla="*/ 334 h 486"/>
                <a:gd name="T10" fmla="*/ 248 w 664"/>
                <a:gd name="T11" fmla="*/ 312 h 486"/>
                <a:gd name="T12" fmla="*/ 212 w 664"/>
                <a:gd name="T13" fmla="*/ 256 h 486"/>
                <a:gd name="T14" fmla="*/ 150 w 664"/>
                <a:gd name="T15" fmla="*/ 282 h 486"/>
                <a:gd name="T16" fmla="*/ 63 w 664"/>
                <a:gd name="T17" fmla="*/ 271 h 486"/>
                <a:gd name="T18" fmla="*/ 44 w 664"/>
                <a:gd name="T19" fmla="*/ 246 h 486"/>
                <a:gd name="T20" fmla="*/ 2 w 664"/>
                <a:gd name="T21" fmla="*/ 191 h 486"/>
                <a:gd name="T22" fmla="*/ 2 w 664"/>
                <a:gd name="T23" fmla="*/ 183 h 486"/>
                <a:gd name="T24" fmla="*/ 67 w 664"/>
                <a:gd name="T25" fmla="*/ 80 h 486"/>
                <a:gd name="T26" fmla="*/ 116 w 664"/>
                <a:gd name="T27" fmla="*/ 3 h 486"/>
                <a:gd name="T28" fmla="*/ 122 w 664"/>
                <a:gd name="T29" fmla="*/ 2 h 486"/>
                <a:gd name="T30" fmla="*/ 155 w 664"/>
                <a:gd name="T31" fmla="*/ 19 h 486"/>
                <a:gd name="T32" fmla="*/ 181 w 664"/>
                <a:gd name="T33" fmla="*/ 26 h 486"/>
                <a:gd name="T34" fmla="*/ 217 w 664"/>
                <a:gd name="T35" fmla="*/ 32 h 486"/>
                <a:gd name="T36" fmla="*/ 223 w 664"/>
                <a:gd name="T37" fmla="*/ 33 h 486"/>
                <a:gd name="T38" fmla="*/ 214 w 664"/>
                <a:gd name="T39" fmla="*/ 44 h 486"/>
                <a:gd name="T40" fmla="*/ 170 w 664"/>
                <a:gd name="T41" fmla="*/ 102 h 486"/>
                <a:gd name="T42" fmla="*/ 171 w 664"/>
                <a:gd name="T43" fmla="*/ 151 h 486"/>
                <a:gd name="T44" fmla="*/ 217 w 664"/>
                <a:gd name="T45" fmla="*/ 166 h 486"/>
                <a:gd name="T46" fmla="*/ 245 w 664"/>
                <a:gd name="T47" fmla="*/ 152 h 486"/>
                <a:gd name="T48" fmla="*/ 308 w 664"/>
                <a:gd name="T49" fmla="*/ 119 h 486"/>
                <a:gd name="T50" fmla="*/ 353 w 664"/>
                <a:gd name="T51" fmla="*/ 96 h 486"/>
                <a:gd name="T52" fmla="*/ 372 w 664"/>
                <a:gd name="T53" fmla="*/ 97 h 486"/>
                <a:gd name="T54" fmla="*/ 538 w 664"/>
                <a:gd name="T55" fmla="*/ 205 h 486"/>
                <a:gd name="T56" fmla="*/ 647 w 664"/>
                <a:gd name="T57" fmla="*/ 275 h 486"/>
                <a:gd name="T58" fmla="*/ 663 w 664"/>
                <a:gd name="T59" fmla="*/ 308 h 486"/>
                <a:gd name="T60" fmla="*/ 643 w 664"/>
                <a:gd name="T61" fmla="*/ 334 h 486"/>
                <a:gd name="T62" fmla="*/ 612 w 664"/>
                <a:gd name="T63" fmla="*/ 331 h 486"/>
                <a:gd name="T64" fmla="*/ 483 w 664"/>
                <a:gd name="T65" fmla="*/ 254 h 486"/>
                <a:gd name="T66" fmla="*/ 463 w 664"/>
                <a:gd name="T67" fmla="*/ 242 h 486"/>
                <a:gd name="T68" fmla="*/ 448 w 664"/>
                <a:gd name="T69" fmla="*/ 247 h 486"/>
                <a:gd name="T70" fmla="*/ 451 w 664"/>
                <a:gd name="T71" fmla="*/ 262 h 486"/>
                <a:gd name="T72" fmla="*/ 496 w 664"/>
                <a:gd name="T73" fmla="*/ 289 h 486"/>
                <a:gd name="T74" fmla="*/ 527 w 664"/>
                <a:gd name="T75" fmla="*/ 307 h 486"/>
                <a:gd name="T76" fmla="*/ 571 w 664"/>
                <a:gd name="T77" fmla="*/ 333 h 486"/>
                <a:gd name="T78" fmla="*/ 588 w 664"/>
                <a:gd name="T79" fmla="*/ 344 h 486"/>
                <a:gd name="T80" fmla="*/ 586 w 664"/>
                <a:gd name="T81" fmla="*/ 384 h 486"/>
                <a:gd name="T82" fmla="*/ 544 w 664"/>
                <a:gd name="T83" fmla="*/ 388 h 486"/>
                <a:gd name="T84" fmla="*/ 455 w 664"/>
                <a:gd name="T85" fmla="*/ 339 h 486"/>
                <a:gd name="T86" fmla="*/ 428 w 664"/>
                <a:gd name="T87" fmla="*/ 325 h 486"/>
                <a:gd name="T88" fmla="*/ 411 w 664"/>
                <a:gd name="T89" fmla="*/ 329 h 486"/>
                <a:gd name="T90" fmla="*/ 416 w 664"/>
                <a:gd name="T91" fmla="*/ 345 h 486"/>
                <a:gd name="T92" fmla="*/ 482 w 664"/>
                <a:gd name="T93" fmla="*/ 381 h 486"/>
                <a:gd name="T94" fmla="*/ 522 w 664"/>
                <a:gd name="T95" fmla="*/ 404 h 486"/>
                <a:gd name="T96" fmla="*/ 529 w 664"/>
                <a:gd name="T97" fmla="*/ 433 h 486"/>
                <a:gd name="T98" fmla="*/ 486 w 664"/>
                <a:gd name="T99" fmla="*/ 450 h 486"/>
                <a:gd name="T100" fmla="*/ 461 w 664"/>
                <a:gd name="T101" fmla="*/ 438 h 486"/>
                <a:gd name="T102" fmla="*/ 407 w 664"/>
                <a:gd name="T103" fmla="*/ 410 h 486"/>
                <a:gd name="T104" fmla="*/ 393 w 664"/>
                <a:gd name="T105" fmla="*/ 403 h 486"/>
                <a:gd name="T106" fmla="*/ 376 w 664"/>
                <a:gd name="T107" fmla="*/ 407 h 486"/>
                <a:gd name="T108" fmla="*/ 382 w 664"/>
                <a:gd name="T109" fmla="*/ 424 h 486"/>
                <a:gd name="T110" fmla="*/ 435 w 664"/>
                <a:gd name="T111" fmla="*/ 451 h 486"/>
                <a:gd name="T112" fmla="*/ 464 w 664"/>
                <a:gd name="T113" fmla="*/ 466 h 486"/>
                <a:gd name="T114" fmla="*/ 441 w 664"/>
                <a:gd name="T115" fmla="*/ 479 h 486"/>
                <a:gd name="T116" fmla="*/ 387 w 664"/>
                <a:gd name="T117" fmla="*/ 481 h 486"/>
                <a:gd name="T118" fmla="*/ 335 w 664"/>
                <a:gd name="T119" fmla="*/ 473 h 486"/>
                <a:gd name="T120" fmla="*/ 323 w 664"/>
                <a:gd name="T121" fmla="*/ 471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64" h="486">
                  <a:moveTo>
                    <a:pt x="323" y="471"/>
                  </a:moveTo>
                  <a:cubicBezTo>
                    <a:pt x="326" y="467"/>
                    <a:pt x="329" y="462"/>
                    <a:pt x="332" y="458"/>
                  </a:cubicBezTo>
                  <a:cubicBezTo>
                    <a:pt x="352" y="431"/>
                    <a:pt x="338" y="391"/>
                    <a:pt x="302" y="385"/>
                  </a:cubicBezTo>
                  <a:cubicBezTo>
                    <a:pt x="301" y="385"/>
                    <a:pt x="300" y="384"/>
                    <a:pt x="299" y="384"/>
                  </a:cubicBezTo>
                  <a:cubicBezTo>
                    <a:pt x="306" y="366"/>
                    <a:pt x="304" y="349"/>
                    <a:pt x="293" y="334"/>
                  </a:cubicBezTo>
                  <a:cubicBezTo>
                    <a:pt x="282" y="319"/>
                    <a:pt x="267" y="312"/>
                    <a:pt x="248" y="312"/>
                  </a:cubicBezTo>
                  <a:cubicBezTo>
                    <a:pt x="250" y="285"/>
                    <a:pt x="239" y="264"/>
                    <a:pt x="212" y="256"/>
                  </a:cubicBezTo>
                  <a:cubicBezTo>
                    <a:pt x="185" y="247"/>
                    <a:pt x="165" y="258"/>
                    <a:pt x="150" y="282"/>
                  </a:cubicBezTo>
                  <a:cubicBezTo>
                    <a:pt x="132" y="246"/>
                    <a:pt x="87" y="242"/>
                    <a:pt x="63" y="271"/>
                  </a:cubicBezTo>
                  <a:cubicBezTo>
                    <a:pt x="56" y="262"/>
                    <a:pt x="50" y="254"/>
                    <a:pt x="44" y="246"/>
                  </a:cubicBezTo>
                  <a:cubicBezTo>
                    <a:pt x="30" y="227"/>
                    <a:pt x="16" y="209"/>
                    <a:pt x="2" y="191"/>
                  </a:cubicBezTo>
                  <a:cubicBezTo>
                    <a:pt x="0" y="188"/>
                    <a:pt x="0" y="186"/>
                    <a:pt x="2" y="183"/>
                  </a:cubicBezTo>
                  <a:cubicBezTo>
                    <a:pt x="24" y="149"/>
                    <a:pt x="45" y="115"/>
                    <a:pt x="67" y="80"/>
                  </a:cubicBezTo>
                  <a:cubicBezTo>
                    <a:pt x="83" y="54"/>
                    <a:pt x="99" y="29"/>
                    <a:pt x="116" y="3"/>
                  </a:cubicBezTo>
                  <a:cubicBezTo>
                    <a:pt x="118" y="0"/>
                    <a:pt x="120" y="1"/>
                    <a:pt x="122" y="2"/>
                  </a:cubicBezTo>
                  <a:cubicBezTo>
                    <a:pt x="133" y="8"/>
                    <a:pt x="143" y="14"/>
                    <a:pt x="155" y="19"/>
                  </a:cubicBezTo>
                  <a:cubicBezTo>
                    <a:pt x="163" y="22"/>
                    <a:pt x="172" y="24"/>
                    <a:pt x="181" y="26"/>
                  </a:cubicBezTo>
                  <a:cubicBezTo>
                    <a:pt x="193" y="28"/>
                    <a:pt x="205" y="30"/>
                    <a:pt x="217" y="32"/>
                  </a:cubicBezTo>
                  <a:cubicBezTo>
                    <a:pt x="219" y="32"/>
                    <a:pt x="220" y="32"/>
                    <a:pt x="223" y="33"/>
                  </a:cubicBezTo>
                  <a:cubicBezTo>
                    <a:pt x="220" y="37"/>
                    <a:pt x="217" y="41"/>
                    <a:pt x="214" y="44"/>
                  </a:cubicBezTo>
                  <a:cubicBezTo>
                    <a:pt x="199" y="64"/>
                    <a:pt x="184" y="83"/>
                    <a:pt x="170" y="102"/>
                  </a:cubicBezTo>
                  <a:cubicBezTo>
                    <a:pt x="159" y="117"/>
                    <a:pt x="160" y="137"/>
                    <a:pt x="171" y="151"/>
                  </a:cubicBezTo>
                  <a:cubicBezTo>
                    <a:pt x="181" y="165"/>
                    <a:pt x="202" y="172"/>
                    <a:pt x="217" y="166"/>
                  </a:cubicBezTo>
                  <a:cubicBezTo>
                    <a:pt x="226" y="162"/>
                    <a:pt x="236" y="157"/>
                    <a:pt x="245" y="152"/>
                  </a:cubicBezTo>
                  <a:cubicBezTo>
                    <a:pt x="266" y="141"/>
                    <a:pt x="287" y="130"/>
                    <a:pt x="308" y="119"/>
                  </a:cubicBezTo>
                  <a:cubicBezTo>
                    <a:pt x="323" y="111"/>
                    <a:pt x="338" y="104"/>
                    <a:pt x="353" y="96"/>
                  </a:cubicBezTo>
                  <a:cubicBezTo>
                    <a:pt x="360" y="92"/>
                    <a:pt x="366" y="93"/>
                    <a:pt x="372" y="97"/>
                  </a:cubicBezTo>
                  <a:cubicBezTo>
                    <a:pt x="428" y="133"/>
                    <a:pt x="483" y="169"/>
                    <a:pt x="538" y="205"/>
                  </a:cubicBezTo>
                  <a:cubicBezTo>
                    <a:pt x="575" y="228"/>
                    <a:pt x="611" y="252"/>
                    <a:pt x="647" y="275"/>
                  </a:cubicBezTo>
                  <a:cubicBezTo>
                    <a:pt x="659" y="283"/>
                    <a:pt x="664" y="294"/>
                    <a:pt x="663" y="308"/>
                  </a:cubicBezTo>
                  <a:cubicBezTo>
                    <a:pt x="662" y="320"/>
                    <a:pt x="655" y="329"/>
                    <a:pt x="643" y="334"/>
                  </a:cubicBezTo>
                  <a:cubicBezTo>
                    <a:pt x="632" y="339"/>
                    <a:pt x="622" y="337"/>
                    <a:pt x="612" y="331"/>
                  </a:cubicBezTo>
                  <a:cubicBezTo>
                    <a:pt x="569" y="306"/>
                    <a:pt x="526" y="280"/>
                    <a:pt x="483" y="254"/>
                  </a:cubicBezTo>
                  <a:cubicBezTo>
                    <a:pt x="477" y="250"/>
                    <a:pt x="470" y="246"/>
                    <a:pt x="463" y="242"/>
                  </a:cubicBezTo>
                  <a:cubicBezTo>
                    <a:pt x="457" y="239"/>
                    <a:pt x="451" y="241"/>
                    <a:pt x="448" y="247"/>
                  </a:cubicBezTo>
                  <a:cubicBezTo>
                    <a:pt x="445" y="252"/>
                    <a:pt x="446" y="259"/>
                    <a:pt x="451" y="262"/>
                  </a:cubicBezTo>
                  <a:cubicBezTo>
                    <a:pt x="466" y="271"/>
                    <a:pt x="481" y="280"/>
                    <a:pt x="496" y="289"/>
                  </a:cubicBezTo>
                  <a:cubicBezTo>
                    <a:pt x="506" y="295"/>
                    <a:pt x="516" y="301"/>
                    <a:pt x="527" y="307"/>
                  </a:cubicBezTo>
                  <a:cubicBezTo>
                    <a:pt x="541" y="316"/>
                    <a:pt x="556" y="325"/>
                    <a:pt x="571" y="333"/>
                  </a:cubicBezTo>
                  <a:cubicBezTo>
                    <a:pt x="577" y="337"/>
                    <a:pt x="583" y="340"/>
                    <a:pt x="588" y="344"/>
                  </a:cubicBezTo>
                  <a:cubicBezTo>
                    <a:pt x="600" y="354"/>
                    <a:pt x="601" y="372"/>
                    <a:pt x="586" y="384"/>
                  </a:cubicBezTo>
                  <a:cubicBezTo>
                    <a:pt x="573" y="394"/>
                    <a:pt x="559" y="396"/>
                    <a:pt x="544" y="388"/>
                  </a:cubicBezTo>
                  <a:cubicBezTo>
                    <a:pt x="514" y="372"/>
                    <a:pt x="484" y="355"/>
                    <a:pt x="455" y="339"/>
                  </a:cubicBezTo>
                  <a:cubicBezTo>
                    <a:pt x="446" y="334"/>
                    <a:pt x="437" y="329"/>
                    <a:pt x="428" y="325"/>
                  </a:cubicBezTo>
                  <a:cubicBezTo>
                    <a:pt x="421" y="321"/>
                    <a:pt x="414" y="323"/>
                    <a:pt x="411" y="329"/>
                  </a:cubicBezTo>
                  <a:cubicBezTo>
                    <a:pt x="407" y="335"/>
                    <a:pt x="410" y="341"/>
                    <a:pt x="416" y="345"/>
                  </a:cubicBezTo>
                  <a:cubicBezTo>
                    <a:pt x="438" y="357"/>
                    <a:pt x="460" y="369"/>
                    <a:pt x="482" y="381"/>
                  </a:cubicBezTo>
                  <a:cubicBezTo>
                    <a:pt x="496" y="389"/>
                    <a:pt x="509" y="396"/>
                    <a:pt x="522" y="404"/>
                  </a:cubicBezTo>
                  <a:cubicBezTo>
                    <a:pt x="531" y="410"/>
                    <a:pt x="534" y="423"/>
                    <a:pt x="529" y="433"/>
                  </a:cubicBezTo>
                  <a:cubicBezTo>
                    <a:pt x="519" y="449"/>
                    <a:pt x="503" y="456"/>
                    <a:pt x="486" y="450"/>
                  </a:cubicBezTo>
                  <a:cubicBezTo>
                    <a:pt x="478" y="447"/>
                    <a:pt x="469" y="442"/>
                    <a:pt x="461" y="438"/>
                  </a:cubicBezTo>
                  <a:cubicBezTo>
                    <a:pt x="443" y="429"/>
                    <a:pt x="425" y="419"/>
                    <a:pt x="407" y="410"/>
                  </a:cubicBezTo>
                  <a:cubicBezTo>
                    <a:pt x="402" y="408"/>
                    <a:pt x="398" y="406"/>
                    <a:pt x="393" y="403"/>
                  </a:cubicBezTo>
                  <a:cubicBezTo>
                    <a:pt x="386" y="400"/>
                    <a:pt x="379" y="401"/>
                    <a:pt x="376" y="407"/>
                  </a:cubicBezTo>
                  <a:cubicBezTo>
                    <a:pt x="372" y="413"/>
                    <a:pt x="375" y="420"/>
                    <a:pt x="382" y="424"/>
                  </a:cubicBezTo>
                  <a:cubicBezTo>
                    <a:pt x="399" y="433"/>
                    <a:pt x="417" y="442"/>
                    <a:pt x="435" y="451"/>
                  </a:cubicBezTo>
                  <a:cubicBezTo>
                    <a:pt x="445" y="456"/>
                    <a:pt x="454" y="461"/>
                    <a:pt x="464" y="466"/>
                  </a:cubicBezTo>
                  <a:cubicBezTo>
                    <a:pt x="457" y="472"/>
                    <a:pt x="449" y="476"/>
                    <a:pt x="441" y="479"/>
                  </a:cubicBezTo>
                  <a:cubicBezTo>
                    <a:pt x="423" y="486"/>
                    <a:pt x="405" y="484"/>
                    <a:pt x="387" y="481"/>
                  </a:cubicBezTo>
                  <a:cubicBezTo>
                    <a:pt x="370" y="479"/>
                    <a:pt x="352" y="476"/>
                    <a:pt x="335" y="473"/>
                  </a:cubicBezTo>
                  <a:cubicBezTo>
                    <a:pt x="331" y="473"/>
                    <a:pt x="327" y="472"/>
                    <a:pt x="323" y="47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xmlns="" id="{2B800FA1-78EE-45EF-9E28-46BDFC6E0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5454" y="2978805"/>
              <a:ext cx="2583746" cy="1373761"/>
            </a:xfrm>
            <a:custGeom>
              <a:avLst/>
              <a:gdLst>
                <a:gd name="T0" fmla="*/ 486 w 561"/>
                <a:gd name="T1" fmla="*/ 275 h 275"/>
                <a:gd name="T2" fmla="*/ 413 w 561"/>
                <a:gd name="T3" fmla="*/ 228 h 275"/>
                <a:gd name="T4" fmla="*/ 330 w 561"/>
                <a:gd name="T5" fmla="*/ 174 h 275"/>
                <a:gd name="T6" fmla="*/ 229 w 561"/>
                <a:gd name="T7" fmla="*/ 109 h 275"/>
                <a:gd name="T8" fmla="*/ 203 w 561"/>
                <a:gd name="T9" fmla="*/ 92 h 275"/>
                <a:gd name="T10" fmla="*/ 154 w 561"/>
                <a:gd name="T11" fmla="*/ 90 h 275"/>
                <a:gd name="T12" fmla="*/ 78 w 561"/>
                <a:gd name="T13" fmla="*/ 130 h 275"/>
                <a:gd name="T14" fmla="*/ 32 w 561"/>
                <a:gd name="T15" fmla="*/ 154 h 275"/>
                <a:gd name="T16" fmla="*/ 7 w 561"/>
                <a:gd name="T17" fmla="*/ 151 h 275"/>
                <a:gd name="T18" fmla="*/ 7 w 561"/>
                <a:gd name="T19" fmla="*/ 126 h 275"/>
                <a:gd name="T20" fmla="*/ 57 w 561"/>
                <a:gd name="T21" fmla="*/ 61 h 275"/>
                <a:gd name="T22" fmla="*/ 82 w 561"/>
                <a:gd name="T23" fmla="*/ 33 h 275"/>
                <a:gd name="T24" fmla="*/ 117 w 561"/>
                <a:gd name="T25" fmla="*/ 20 h 275"/>
                <a:gd name="T26" fmla="*/ 158 w 561"/>
                <a:gd name="T27" fmla="*/ 12 h 275"/>
                <a:gd name="T28" fmla="*/ 260 w 561"/>
                <a:gd name="T29" fmla="*/ 3 h 275"/>
                <a:gd name="T30" fmla="*/ 309 w 561"/>
                <a:gd name="T31" fmla="*/ 11 h 275"/>
                <a:gd name="T32" fmla="*/ 380 w 561"/>
                <a:gd name="T33" fmla="*/ 25 h 275"/>
                <a:gd name="T34" fmla="*/ 405 w 561"/>
                <a:gd name="T35" fmla="*/ 22 h 275"/>
                <a:gd name="T36" fmla="*/ 432 w 561"/>
                <a:gd name="T37" fmla="*/ 10 h 275"/>
                <a:gd name="T38" fmla="*/ 440 w 561"/>
                <a:gd name="T39" fmla="*/ 12 h 275"/>
                <a:gd name="T40" fmla="*/ 481 w 561"/>
                <a:gd name="T41" fmla="*/ 78 h 275"/>
                <a:gd name="T42" fmla="*/ 535 w 561"/>
                <a:gd name="T43" fmla="*/ 164 h 275"/>
                <a:gd name="T44" fmla="*/ 559 w 561"/>
                <a:gd name="T45" fmla="*/ 201 h 275"/>
                <a:gd name="T46" fmla="*/ 559 w 561"/>
                <a:gd name="T47" fmla="*/ 207 h 275"/>
                <a:gd name="T48" fmla="*/ 487 w 561"/>
                <a:gd name="T49" fmla="*/ 275 h 275"/>
                <a:gd name="T50" fmla="*/ 486 w 561"/>
                <a:gd name="T51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1" h="275">
                  <a:moveTo>
                    <a:pt x="486" y="275"/>
                  </a:moveTo>
                  <a:cubicBezTo>
                    <a:pt x="461" y="259"/>
                    <a:pt x="437" y="244"/>
                    <a:pt x="413" y="228"/>
                  </a:cubicBezTo>
                  <a:cubicBezTo>
                    <a:pt x="385" y="210"/>
                    <a:pt x="357" y="192"/>
                    <a:pt x="330" y="174"/>
                  </a:cubicBezTo>
                  <a:cubicBezTo>
                    <a:pt x="296" y="152"/>
                    <a:pt x="263" y="131"/>
                    <a:pt x="229" y="109"/>
                  </a:cubicBezTo>
                  <a:cubicBezTo>
                    <a:pt x="220" y="103"/>
                    <a:pt x="211" y="98"/>
                    <a:pt x="203" y="92"/>
                  </a:cubicBezTo>
                  <a:cubicBezTo>
                    <a:pt x="187" y="81"/>
                    <a:pt x="171" y="81"/>
                    <a:pt x="154" y="90"/>
                  </a:cubicBezTo>
                  <a:cubicBezTo>
                    <a:pt x="129" y="104"/>
                    <a:pt x="103" y="117"/>
                    <a:pt x="78" y="130"/>
                  </a:cubicBezTo>
                  <a:cubicBezTo>
                    <a:pt x="63" y="138"/>
                    <a:pt x="47" y="146"/>
                    <a:pt x="32" y="154"/>
                  </a:cubicBezTo>
                  <a:cubicBezTo>
                    <a:pt x="23" y="159"/>
                    <a:pt x="13" y="158"/>
                    <a:pt x="7" y="151"/>
                  </a:cubicBezTo>
                  <a:cubicBezTo>
                    <a:pt x="0" y="144"/>
                    <a:pt x="0" y="134"/>
                    <a:pt x="7" y="126"/>
                  </a:cubicBezTo>
                  <a:cubicBezTo>
                    <a:pt x="23" y="104"/>
                    <a:pt x="40" y="83"/>
                    <a:pt x="57" y="61"/>
                  </a:cubicBezTo>
                  <a:cubicBezTo>
                    <a:pt x="64" y="51"/>
                    <a:pt x="72" y="41"/>
                    <a:pt x="82" y="33"/>
                  </a:cubicBezTo>
                  <a:cubicBezTo>
                    <a:pt x="93" y="26"/>
                    <a:pt x="105" y="22"/>
                    <a:pt x="117" y="20"/>
                  </a:cubicBezTo>
                  <a:cubicBezTo>
                    <a:pt x="131" y="18"/>
                    <a:pt x="145" y="15"/>
                    <a:pt x="158" y="12"/>
                  </a:cubicBezTo>
                  <a:cubicBezTo>
                    <a:pt x="192" y="5"/>
                    <a:pt x="225" y="0"/>
                    <a:pt x="260" y="3"/>
                  </a:cubicBezTo>
                  <a:cubicBezTo>
                    <a:pt x="276" y="5"/>
                    <a:pt x="293" y="8"/>
                    <a:pt x="309" y="11"/>
                  </a:cubicBezTo>
                  <a:cubicBezTo>
                    <a:pt x="332" y="15"/>
                    <a:pt x="356" y="21"/>
                    <a:pt x="380" y="25"/>
                  </a:cubicBezTo>
                  <a:cubicBezTo>
                    <a:pt x="388" y="27"/>
                    <a:pt x="397" y="26"/>
                    <a:pt x="405" y="22"/>
                  </a:cubicBezTo>
                  <a:cubicBezTo>
                    <a:pt x="414" y="18"/>
                    <a:pt x="423" y="14"/>
                    <a:pt x="432" y="10"/>
                  </a:cubicBezTo>
                  <a:cubicBezTo>
                    <a:pt x="435" y="8"/>
                    <a:pt x="438" y="9"/>
                    <a:pt x="440" y="12"/>
                  </a:cubicBezTo>
                  <a:cubicBezTo>
                    <a:pt x="454" y="34"/>
                    <a:pt x="468" y="56"/>
                    <a:pt x="481" y="78"/>
                  </a:cubicBezTo>
                  <a:cubicBezTo>
                    <a:pt x="499" y="107"/>
                    <a:pt x="517" y="135"/>
                    <a:pt x="535" y="164"/>
                  </a:cubicBezTo>
                  <a:cubicBezTo>
                    <a:pt x="543" y="176"/>
                    <a:pt x="551" y="188"/>
                    <a:pt x="559" y="201"/>
                  </a:cubicBezTo>
                  <a:cubicBezTo>
                    <a:pt x="560" y="203"/>
                    <a:pt x="561" y="205"/>
                    <a:pt x="559" y="207"/>
                  </a:cubicBezTo>
                  <a:cubicBezTo>
                    <a:pt x="535" y="230"/>
                    <a:pt x="511" y="252"/>
                    <a:pt x="487" y="275"/>
                  </a:cubicBezTo>
                  <a:cubicBezTo>
                    <a:pt x="486" y="275"/>
                    <a:pt x="486" y="275"/>
                    <a:pt x="486" y="2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xmlns="" id="{DB5D56FA-A606-4E29-9CD7-95A53B5F3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6188" y="2488979"/>
              <a:ext cx="1166853" cy="1542666"/>
            </a:xfrm>
            <a:custGeom>
              <a:avLst/>
              <a:gdLst>
                <a:gd name="T0" fmla="*/ 99 w 254"/>
                <a:gd name="T1" fmla="*/ 0 h 309"/>
                <a:gd name="T2" fmla="*/ 254 w 254"/>
                <a:gd name="T3" fmla="*/ 246 h 309"/>
                <a:gd name="T4" fmla="*/ 234 w 254"/>
                <a:gd name="T5" fmla="*/ 259 h 309"/>
                <a:gd name="T6" fmla="*/ 160 w 254"/>
                <a:gd name="T7" fmla="*/ 307 h 309"/>
                <a:gd name="T8" fmla="*/ 154 w 254"/>
                <a:gd name="T9" fmla="*/ 306 h 309"/>
                <a:gd name="T10" fmla="*/ 71 w 254"/>
                <a:gd name="T11" fmla="*/ 175 h 309"/>
                <a:gd name="T12" fmla="*/ 22 w 254"/>
                <a:gd name="T13" fmla="*/ 96 h 309"/>
                <a:gd name="T14" fmla="*/ 2 w 254"/>
                <a:gd name="T15" fmla="*/ 66 h 309"/>
                <a:gd name="T16" fmla="*/ 3 w 254"/>
                <a:gd name="T17" fmla="*/ 60 h 309"/>
                <a:gd name="T18" fmla="*/ 52 w 254"/>
                <a:gd name="T19" fmla="*/ 29 h 309"/>
                <a:gd name="T20" fmla="*/ 90 w 254"/>
                <a:gd name="T21" fmla="*/ 4 h 309"/>
                <a:gd name="T22" fmla="*/ 99 w 254"/>
                <a:gd name="T23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4" h="309">
                  <a:moveTo>
                    <a:pt x="99" y="0"/>
                  </a:moveTo>
                  <a:cubicBezTo>
                    <a:pt x="151" y="82"/>
                    <a:pt x="203" y="164"/>
                    <a:pt x="254" y="246"/>
                  </a:cubicBezTo>
                  <a:cubicBezTo>
                    <a:pt x="248" y="250"/>
                    <a:pt x="241" y="255"/>
                    <a:pt x="234" y="259"/>
                  </a:cubicBezTo>
                  <a:cubicBezTo>
                    <a:pt x="210" y="275"/>
                    <a:pt x="185" y="291"/>
                    <a:pt x="160" y="307"/>
                  </a:cubicBezTo>
                  <a:cubicBezTo>
                    <a:pt x="157" y="308"/>
                    <a:pt x="156" y="309"/>
                    <a:pt x="154" y="306"/>
                  </a:cubicBezTo>
                  <a:cubicBezTo>
                    <a:pt x="126" y="262"/>
                    <a:pt x="99" y="219"/>
                    <a:pt x="71" y="175"/>
                  </a:cubicBezTo>
                  <a:cubicBezTo>
                    <a:pt x="55" y="149"/>
                    <a:pt x="38" y="123"/>
                    <a:pt x="22" y="96"/>
                  </a:cubicBezTo>
                  <a:cubicBezTo>
                    <a:pt x="15" y="86"/>
                    <a:pt x="9" y="76"/>
                    <a:pt x="2" y="66"/>
                  </a:cubicBezTo>
                  <a:cubicBezTo>
                    <a:pt x="0" y="63"/>
                    <a:pt x="1" y="62"/>
                    <a:pt x="3" y="60"/>
                  </a:cubicBezTo>
                  <a:cubicBezTo>
                    <a:pt x="19" y="50"/>
                    <a:pt x="36" y="39"/>
                    <a:pt x="52" y="29"/>
                  </a:cubicBezTo>
                  <a:cubicBezTo>
                    <a:pt x="65" y="21"/>
                    <a:pt x="77" y="13"/>
                    <a:pt x="90" y="4"/>
                  </a:cubicBezTo>
                  <a:cubicBezTo>
                    <a:pt x="93" y="3"/>
                    <a:pt x="96" y="1"/>
                    <a:pt x="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xmlns="" id="{22D9E2C5-1D1E-440E-949C-C90D89800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5629" y="2528392"/>
              <a:ext cx="1177275" cy="1542666"/>
            </a:xfrm>
            <a:custGeom>
              <a:avLst/>
              <a:gdLst>
                <a:gd name="T0" fmla="*/ 156 w 254"/>
                <a:gd name="T1" fmla="*/ 0 h 309"/>
                <a:gd name="T2" fmla="*/ 254 w 254"/>
                <a:gd name="T3" fmla="*/ 62 h 309"/>
                <a:gd name="T4" fmla="*/ 98 w 254"/>
                <a:gd name="T5" fmla="*/ 309 h 309"/>
                <a:gd name="T6" fmla="*/ 0 w 254"/>
                <a:gd name="T7" fmla="*/ 247 h 309"/>
                <a:gd name="T8" fmla="*/ 156 w 254"/>
                <a:gd name="T9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309">
                  <a:moveTo>
                    <a:pt x="156" y="0"/>
                  </a:moveTo>
                  <a:cubicBezTo>
                    <a:pt x="189" y="21"/>
                    <a:pt x="221" y="41"/>
                    <a:pt x="254" y="62"/>
                  </a:cubicBezTo>
                  <a:cubicBezTo>
                    <a:pt x="202" y="144"/>
                    <a:pt x="150" y="226"/>
                    <a:pt x="98" y="309"/>
                  </a:cubicBezTo>
                  <a:cubicBezTo>
                    <a:pt x="65" y="288"/>
                    <a:pt x="33" y="268"/>
                    <a:pt x="0" y="247"/>
                  </a:cubicBezTo>
                  <a:cubicBezTo>
                    <a:pt x="52" y="165"/>
                    <a:pt x="104" y="83"/>
                    <a:pt x="1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xmlns="" id="{EF5FEBE8-012E-4173-AA56-887197085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35" y="4408868"/>
              <a:ext cx="604263" cy="805116"/>
            </a:xfrm>
            <a:custGeom>
              <a:avLst/>
              <a:gdLst>
                <a:gd name="T0" fmla="*/ 30 w 132"/>
                <a:gd name="T1" fmla="*/ 162 h 162"/>
                <a:gd name="T2" fmla="*/ 6 w 132"/>
                <a:gd name="T3" fmla="*/ 147 h 162"/>
                <a:gd name="T4" fmla="*/ 7 w 132"/>
                <a:gd name="T5" fmla="*/ 119 h 162"/>
                <a:gd name="T6" fmla="*/ 78 w 132"/>
                <a:gd name="T7" fmla="*/ 16 h 162"/>
                <a:gd name="T8" fmla="*/ 117 w 132"/>
                <a:gd name="T9" fmla="*/ 8 h 162"/>
                <a:gd name="T10" fmla="*/ 124 w 132"/>
                <a:gd name="T11" fmla="*/ 46 h 162"/>
                <a:gd name="T12" fmla="*/ 70 w 132"/>
                <a:gd name="T13" fmla="*/ 125 h 162"/>
                <a:gd name="T14" fmla="*/ 54 w 132"/>
                <a:gd name="T15" fmla="*/ 149 h 162"/>
                <a:gd name="T16" fmla="*/ 30 w 132"/>
                <a:gd name="T17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162">
                  <a:moveTo>
                    <a:pt x="30" y="162"/>
                  </a:moveTo>
                  <a:cubicBezTo>
                    <a:pt x="19" y="162"/>
                    <a:pt x="11" y="156"/>
                    <a:pt x="6" y="147"/>
                  </a:cubicBezTo>
                  <a:cubicBezTo>
                    <a:pt x="0" y="138"/>
                    <a:pt x="1" y="128"/>
                    <a:pt x="7" y="119"/>
                  </a:cubicBezTo>
                  <a:cubicBezTo>
                    <a:pt x="31" y="85"/>
                    <a:pt x="54" y="50"/>
                    <a:pt x="78" y="16"/>
                  </a:cubicBezTo>
                  <a:cubicBezTo>
                    <a:pt x="86" y="3"/>
                    <a:pt x="104" y="0"/>
                    <a:pt x="117" y="8"/>
                  </a:cubicBezTo>
                  <a:cubicBezTo>
                    <a:pt x="129" y="17"/>
                    <a:pt x="132" y="34"/>
                    <a:pt x="124" y="46"/>
                  </a:cubicBezTo>
                  <a:cubicBezTo>
                    <a:pt x="106" y="73"/>
                    <a:pt x="88" y="99"/>
                    <a:pt x="70" y="125"/>
                  </a:cubicBezTo>
                  <a:cubicBezTo>
                    <a:pt x="65" y="133"/>
                    <a:pt x="59" y="141"/>
                    <a:pt x="54" y="149"/>
                  </a:cubicBezTo>
                  <a:cubicBezTo>
                    <a:pt x="48" y="157"/>
                    <a:pt x="41" y="162"/>
                    <a:pt x="30" y="16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xmlns="" id="{99771485-D4A8-473C-8DFF-A4C3E4636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1685" y="4718525"/>
              <a:ext cx="541753" cy="658731"/>
            </a:xfrm>
            <a:custGeom>
              <a:avLst/>
              <a:gdLst>
                <a:gd name="T0" fmla="*/ 36 w 118"/>
                <a:gd name="T1" fmla="*/ 133 h 133"/>
                <a:gd name="T2" fmla="*/ 8 w 118"/>
                <a:gd name="T3" fmla="*/ 95 h 133"/>
                <a:gd name="T4" fmla="*/ 20 w 118"/>
                <a:gd name="T5" fmla="*/ 77 h 133"/>
                <a:gd name="T6" fmla="*/ 65 w 118"/>
                <a:gd name="T7" fmla="*/ 12 h 133"/>
                <a:gd name="T8" fmla="*/ 88 w 118"/>
                <a:gd name="T9" fmla="*/ 1 h 133"/>
                <a:gd name="T10" fmla="*/ 112 w 118"/>
                <a:gd name="T11" fmla="*/ 18 h 133"/>
                <a:gd name="T12" fmla="*/ 105 w 118"/>
                <a:gd name="T13" fmla="*/ 51 h 133"/>
                <a:gd name="T14" fmla="*/ 67 w 118"/>
                <a:gd name="T15" fmla="*/ 105 h 133"/>
                <a:gd name="T16" fmla="*/ 57 w 118"/>
                <a:gd name="T17" fmla="*/ 121 h 133"/>
                <a:gd name="T18" fmla="*/ 36 w 118"/>
                <a:gd name="T19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8" h="133">
                  <a:moveTo>
                    <a:pt x="36" y="133"/>
                  </a:moveTo>
                  <a:cubicBezTo>
                    <a:pt x="13" y="133"/>
                    <a:pt x="0" y="113"/>
                    <a:pt x="8" y="95"/>
                  </a:cubicBezTo>
                  <a:cubicBezTo>
                    <a:pt x="11" y="88"/>
                    <a:pt x="16" y="83"/>
                    <a:pt x="20" y="77"/>
                  </a:cubicBezTo>
                  <a:cubicBezTo>
                    <a:pt x="35" y="55"/>
                    <a:pt x="50" y="34"/>
                    <a:pt x="65" y="12"/>
                  </a:cubicBezTo>
                  <a:cubicBezTo>
                    <a:pt x="70" y="4"/>
                    <a:pt x="79" y="0"/>
                    <a:pt x="88" y="1"/>
                  </a:cubicBezTo>
                  <a:cubicBezTo>
                    <a:pt x="99" y="2"/>
                    <a:pt x="107" y="8"/>
                    <a:pt x="112" y="18"/>
                  </a:cubicBezTo>
                  <a:cubicBezTo>
                    <a:pt x="118" y="31"/>
                    <a:pt x="112" y="41"/>
                    <a:pt x="105" y="51"/>
                  </a:cubicBezTo>
                  <a:cubicBezTo>
                    <a:pt x="93" y="69"/>
                    <a:pt x="80" y="87"/>
                    <a:pt x="67" y="105"/>
                  </a:cubicBezTo>
                  <a:cubicBezTo>
                    <a:pt x="64" y="110"/>
                    <a:pt x="61" y="116"/>
                    <a:pt x="57" y="121"/>
                  </a:cubicBezTo>
                  <a:cubicBezTo>
                    <a:pt x="51" y="129"/>
                    <a:pt x="44" y="133"/>
                    <a:pt x="36" y="13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xmlns="" id="{6DF16085-9BEC-4EF0-BF67-5178E73B5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680" y="4408868"/>
              <a:ext cx="416733" cy="534868"/>
            </a:xfrm>
            <a:custGeom>
              <a:avLst/>
              <a:gdLst>
                <a:gd name="T0" fmla="*/ 91 w 92"/>
                <a:gd name="T1" fmla="*/ 28 h 107"/>
                <a:gd name="T2" fmla="*/ 84 w 92"/>
                <a:gd name="T3" fmla="*/ 47 h 107"/>
                <a:gd name="T4" fmla="*/ 53 w 92"/>
                <a:gd name="T5" fmla="*/ 92 h 107"/>
                <a:gd name="T6" fmla="*/ 19 w 92"/>
                <a:gd name="T7" fmla="*/ 101 h 107"/>
                <a:gd name="T8" fmla="*/ 4 w 92"/>
                <a:gd name="T9" fmla="*/ 70 h 107"/>
                <a:gd name="T10" fmla="*/ 17 w 92"/>
                <a:gd name="T11" fmla="*/ 48 h 107"/>
                <a:gd name="T12" fmla="*/ 41 w 92"/>
                <a:gd name="T13" fmla="*/ 13 h 107"/>
                <a:gd name="T14" fmla="*/ 67 w 92"/>
                <a:gd name="T15" fmla="*/ 1 h 107"/>
                <a:gd name="T16" fmla="*/ 90 w 92"/>
                <a:gd name="T17" fmla="*/ 21 h 107"/>
                <a:gd name="T18" fmla="*/ 91 w 92"/>
                <a:gd name="T19" fmla="*/ 2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2" h="107">
                  <a:moveTo>
                    <a:pt x="91" y="28"/>
                  </a:moveTo>
                  <a:cubicBezTo>
                    <a:pt x="92" y="35"/>
                    <a:pt x="88" y="41"/>
                    <a:pt x="84" y="47"/>
                  </a:cubicBezTo>
                  <a:cubicBezTo>
                    <a:pt x="74" y="62"/>
                    <a:pt x="64" y="77"/>
                    <a:pt x="53" y="92"/>
                  </a:cubicBezTo>
                  <a:cubicBezTo>
                    <a:pt x="46" y="103"/>
                    <a:pt x="32" y="107"/>
                    <a:pt x="19" y="101"/>
                  </a:cubicBezTo>
                  <a:cubicBezTo>
                    <a:pt x="8" y="96"/>
                    <a:pt x="0" y="82"/>
                    <a:pt x="4" y="70"/>
                  </a:cubicBezTo>
                  <a:cubicBezTo>
                    <a:pt x="7" y="62"/>
                    <a:pt x="12" y="55"/>
                    <a:pt x="17" y="48"/>
                  </a:cubicBezTo>
                  <a:cubicBezTo>
                    <a:pt x="24" y="36"/>
                    <a:pt x="33" y="25"/>
                    <a:pt x="41" y="13"/>
                  </a:cubicBezTo>
                  <a:cubicBezTo>
                    <a:pt x="48" y="4"/>
                    <a:pt x="56" y="0"/>
                    <a:pt x="67" y="1"/>
                  </a:cubicBezTo>
                  <a:cubicBezTo>
                    <a:pt x="79" y="3"/>
                    <a:pt x="87" y="10"/>
                    <a:pt x="90" y="21"/>
                  </a:cubicBezTo>
                  <a:cubicBezTo>
                    <a:pt x="91" y="24"/>
                    <a:pt x="91" y="26"/>
                    <a:pt x="91" y="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xmlns="" id="{7150699D-F850-4A13-8145-9A81EA208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6745" y="5067596"/>
              <a:ext cx="333387" cy="439153"/>
            </a:xfrm>
            <a:custGeom>
              <a:avLst/>
              <a:gdLst>
                <a:gd name="T0" fmla="*/ 72 w 73"/>
                <a:gd name="T1" fmla="*/ 26 h 88"/>
                <a:gd name="T2" fmla="*/ 63 w 73"/>
                <a:gd name="T3" fmla="*/ 45 h 88"/>
                <a:gd name="T4" fmla="*/ 43 w 73"/>
                <a:gd name="T5" fmla="*/ 74 h 88"/>
                <a:gd name="T6" fmla="*/ 5 w 73"/>
                <a:gd name="T7" fmla="*/ 72 h 88"/>
                <a:gd name="T8" fmla="*/ 6 w 73"/>
                <a:gd name="T9" fmla="*/ 48 h 88"/>
                <a:gd name="T10" fmla="*/ 32 w 73"/>
                <a:gd name="T11" fmla="*/ 12 h 88"/>
                <a:gd name="T12" fmla="*/ 56 w 73"/>
                <a:gd name="T13" fmla="*/ 3 h 88"/>
                <a:gd name="T14" fmla="*/ 72 w 73"/>
                <a:gd name="T15" fmla="*/ 2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3" h="88">
                  <a:moveTo>
                    <a:pt x="72" y="26"/>
                  </a:moveTo>
                  <a:cubicBezTo>
                    <a:pt x="73" y="33"/>
                    <a:pt x="67" y="39"/>
                    <a:pt x="63" y="45"/>
                  </a:cubicBezTo>
                  <a:cubicBezTo>
                    <a:pt x="57" y="55"/>
                    <a:pt x="50" y="64"/>
                    <a:pt x="43" y="74"/>
                  </a:cubicBezTo>
                  <a:cubicBezTo>
                    <a:pt x="33" y="88"/>
                    <a:pt x="13" y="87"/>
                    <a:pt x="5" y="72"/>
                  </a:cubicBezTo>
                  <a:cubicBezTo>
                    <a:pt x="0" y="64"/>
                    <a:pt x="1" y="56"/>
                    <a:pt x="6" y="48"/>
                  </a:cubicBezTo>
                  <a:cubicBezTo>
                    <a:pt x="15" y="36"/>
                    <a:pt x="23" y="24"/>
                    <a:pt x="32" y="12"/>
                  </a:cubicBezTo>
                  <a:cubicBezTo>
                    <a:pt x="38" y="3"/>
                    <a:pt x="47" y="0"/>
                    <a:pt x="56" y="3"/>
                  </a:cubicBezTo>
                  <a:cubicBezTo>
                    <a:pt x="67" y="6"/>
                    <a:pt x="72" y="14"/>
                    <a:pt x="72" y="2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6C98181-530C-461D-BF7E-12B47EBF9841}"/>
              </a:ext>
            </a:extLst>
          </p:cNvPr>
          <p:cNvSpPr txBox="1"/>
          <p:nvPr/>
        </p:nvSpPr>
        <p:spPr>
          <a:xfrm>
            <a:off x="8124292" y="3009712"/>
            <a:ext cx="27426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СОЗДАНИЕ</a:t>
            </a:r>
            <a:r>
              <a:rPr lang="ru-RU" sz="1500" noProof="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КОФЕЙНИ СИЛАМИ УЧЕНИКОВ И ПОСЛЕДУЮЩЕЕ ОБСЛУЖИВАНИЕ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A0FE1C4-6C59-4C34-AF34-221D62413EBD}"/>
              </a:ext>
            </a:extLst>
          </p:cNvPr>
          <p:cNvSpPr txBox="1"/>
          <p:nvPr/>
        </p:nvSpPr>
        <p:spPr>
          <a:xfrm>
            <a:off x="7659129" y="1952364"/>
            <a:ext cx="3722166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dirty="0" smtClean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УСЛОВИЯ АДМИНИСТРАЦИИ</a:t>
            </a: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2F87B932-1E1F-4E61-AAC9-EE61C48563FC}"/>
              </a:ext>
            </a:extLst>
          </p:cNvPr>
          <p:cNvSpPr/>
          <p:nvPr/>
        </p:nvSpPr>
        <p:spPr>
          <a:xfrm>
            <a:off x="8143825" y="1836864"/>
            <a:ext cx="2747695" cy="115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01DDA0EA-A2AE-41F7-B25C-33685B90275D}"/>
              </a:ext>
            </a:extLst>
          </p:cNvPr>
          <p:cNvSpPr txBox="1"/>
          <p:nvPr/>
        </p:nvSpPr>
        <p:spPr>
          <a:xfrm>
            <a:off x="8148904" y="5188865"/>
            <a:ext cx="26486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ФИНАНСИРОВАНИЕ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СО СТОРОНЫ АДМИНИСТРАЦИИ И ПРЕДОСТАВЛЕНИЕ ПОМЕЩЕНИЯ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901EF6D-0B39-45A3-A0BC-C5912B71EED4}"/>
              </a:ext>
            </a:extLst>
          </p:cNvPr>
          <p:cNvSpPr txBox="1"/>
          <p:nvPr/>
        </p:nvSpPr>
        <p:spPr>
          <a:xfrm>
            <a:off x="7979619" y="4188151"/>
            <a:ext cx="3031962" cy="55399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НАШИ</a:t>
            </a:r>
            <a:r>
              <a:rPr kumimoji="0" lang="ru-RU" sz="3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УСЛОВИЯ</a:t>
            </a: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276C8DE8-24C1-4E1F-9906-354FBFCD98C7}"/>
              </a:ext>
            </a:extLst>
          </p:cNvPr>
          <p:cNvSpPr/>
          <p:nvPr/>
        </p:nvSpPr>
        <p:spPr>
          <a:xfrm>
            <a:off x="8143825" y="4046664"/>
            <a:ext cx="2747695" cy="115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25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xmlns="" id="{AEB7FD8D-AC69-4E90-A073-33A590B88A4A}"/>
              </a:ext>
            </a:extLst>
          </p:cNvPr>
          <p:cNvSpPr/>
          <p:nvPr/>
        </p:nvSpPr>
        <p:spPr>
          <a:xfrm>
            <a:off x="1610137" y="5213825"/>
            <a:ext cx="4003264" cy="38005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B0A9C50-B290-4C30-A65A-9D7AB111D154}"/>
              </a:ext>
            </a:extLst>
          </p:cNvPr>
          <p:cNvSpPr txBox="1"/>
          <p:nvPr/>
        </p:nvSpPr>
        <p:spPr>
          <a:xfrm>
            <a:off x="6181859" y="694156"/>
            <a:ext cx="51165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НАША</a:t>
            </a:r>
            <a:r>
              <a:rPr kumimoji="0" lang="ru-RU" sz="70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ЦЕЛЬ</a:t>
            </a: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352550" y="1454150"/>
            <a:ext cx="4160118" cy="3613151"/>
            <a:chOff x="1111250" y="2736547"/>
            <a:chExt cx="3473207" cy="3016554"/>
          </a:xfrm>
        </p:grpSpPr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199068" y="3392988"/>
              <a:ext cx="3385389" cy="2360113"/>
            </a:xfrm>
            <a:custGeom>
              <a:avLst/>
              <a:gdLst>
                <a:gd name="T0" fmla="*/ 642 w 768"/>
                <a:gd name="T1" fmla="*/ 101 h 535"/>
                <a:gd name="T2" fmla="*/ 603 w 768"/>
                <a:gd name="T3" fmla="*/ 72 h 535"/>
                <a:gd name="T4" fmla="*/ 768 w 768"/>
                <a:gd name="T5" fmla="*/ 0 h 535"/>
                <a:gd name="T6" fmla="*/ 748 w 768"/>
                <a:gd name="T7" fmla="*/ 179 h 535"/>
                <a:gd name="T8" fmla="*/ 728 w 768"/>
                <a:gd name="T9" fmla="*/ 165 h 535"/>
                <a:gd name="T10" fmla="*/ 711 w 768"/>
                <a:gd name="T11" fmla="*/ 152 h 535"/>
                <a:gd name="T12" fmla="*/ 706 w 768"/>
                <a:gd name="T13" fmla="*/ 153 h 535"/>
                <a:gd name="T14" fmla="*/ 634 w 768"/>
                <a:gd name="T15" fmla="*/ 247 h 535"/>
                <a:gd name="T16" fmla="*/ 560 w 768"/>
                <a:gd name="T17" fmla="*/ 343 h 535"/>
                <a:gd name="T18" fmla="*/ 548 w 768"/>
                <a:gd name="T19" fmla="*/ 359 h 535"/>
                <a:gd name="T20" fmla="*/ 540 w 768"/>
                <a:gd name="T21" fmla="*/ 364 h 535"/>
                <a:gd name="T22" fmla="*/ 480 w 768"/>
                <a:gd name="T23" fmla="*/ 372 h 535"/>
                <a:gd name="T24" fmla="*/ 430 w 768"/>
                <a:gd name="T25" fmla="*/ 380 h 535"/>
                <a:gd name="T26" fmla="*/ 365 w 768"/>
                <a:gd name="T27" fmla="*/ 389 h 535"/>
                <a:gd name="T28" fmla="*/ 318 w 768"/>
                <a:gd name="T29" fmla="*/ 406 h 535"/>
                <a:gd name="T30" fmla="*/ 257 w 768"/>
                <a:gd name="T31" fmla="*/ 433 h 535"/>
                <a:gd name="T32" fmla="*/ 190 w 768"/>
                <a:gd name="T33" fmla="*/ 464 h 535"/>
                <a:gd name="T34" fmla="*/ 131 w 768"/>
                <a:gd name="T35" fmla="*/ 491 h 535"/>
                <a:gd name="T36" fmla="*/ 78 w 768"/>
                <a:gd name="T37" fmla="*/ 515 h 535"/>
                <a:gd name="T38" fmla="*/ 37 w 768"/>
                <a:gd name="T39" fmla="*/ 534 h 535"/>
                <a:gd name="T40" fmla="*/ 32 w 768"/>
                <a:gd name="T41" fmla="*/ 532 h 535"/>
                <a:gd name="T42" fmla="*/ 1 w 768"/>
                <a:gd name="T43" fmla="*/ 465 h 535"/>
                <a:gd name="T44" fmla="*/ 3 w 768"/>
                <a:gd name="T45" fmla="*/ 459 h 535"/>
                <a:gd name="T46" fmla="*/ 70 w 768"/>
                <a:gd name="T47" fmla="*/ 428 h 535"/>
                <a:gd name="T48" fmla="*/ 121 w 768"/>
                <a:gd name="T49" fmla="*/ 405 h 535"/>
                <a:gd name="T50" fmla="*/ 203 w 768"/>
                <a:gd name="T51" fmla="*/ 368 h 535"/>
                <a:gd name="T52" fmla="*/ 294 w 768"/>
                <a:gd name="T53" fmla="*/ 326 h 535"/>
                <a:gd name="T54" fmla="*/ 319 w 768"/>
                <a:gd name="T55" fmla="*/ 315 h 535"/>
                <a:gd name="T56" fmla="*/ 341 w 768"/>
                <a:gd name="T57" fmla="*/ 310 h 535"/>
                <a:gd name="T58" fmla="*/ 397 w 768"/>
                <a:gd name="T59" fmla="*/ 301 h 535"/>
                <a:gd name="T60" fmla="*/ 447 w 768"/>
                <a:gd name="T61" fmla="*/ 294 h 535"/>
                <a:gd name="T62" fmla="*/ 498 w 768"/>
                <a:gd name="T63" fmla="*/ 286 h 535"/>
                <a:gd name="T64" fmla="*/ 502 w 768"/>
                <a:gd name="T65" fmla="*/ 283 h 535"/>
                <a:gd name="T66" fmla="*/ 556 w 768"/>
                <a:gd name="T67" fmla="*/ 214 h 535"/>
                <a:gd name="T68" fmla="*/ 626 w 768"/>
                <a:gd name="T69" fmla="*/ 122 h 535"/>
                <a:gd name="T70" fmla="*/ 642 w 768"/>
                <a:gd name="T71" fmla="*/ 101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68" h="535">
                  <a:moveTo>
                    <a:pt x="642" y="101"/>
                  </a:moveTo>
                  <a:cubicBezTo>
                    <a:pt x="629" y="91"/>
                    <a:pt x="616" y="82"/>
                    <a:pt x="603" y="72"/>
                  </a:cubicBezTo>
                  <a:cubicBezTo>
                    <a:pt x="658" y="48"/>
                    <a:pt x="713" y="24"/>
                    <a:pt x="768" y="0"/>
                  </a:cubicBezTo>
                  <a:cubicBezTo>
                    <a:pt x="761" y="60"/>
                    <a:pt x="755" y="119"/>
                    <a:pt x="748" y="179"/>
                  </a:cubicBezTo>
                  <a:cubicBezTo>
                    <a:pt x="741" y="174"/>
                    <a:pt x="734" y="169"/>
                    <a:pt x="728" y="165"/>
                  </a:cubicBezTo>
                  <a:cubicBezTo>
                    <a:pt x="723" y="160"/>
                    <a:pt x="717" y="156"/>
                    <a:pt x="711" y="152"/>
                  </a:cubicBezTo>
                  <a:cubicBezTo>
                    <a:pt x="709" y="150"/>
                    <a:pt x="708" y="151"/>
                    <a:pt x="706" y="153"/>
                  </a:cubicBezTo>
                  <a:cubicBezTo>
                    <a:pt x="682" y="184"/>
                    <a:pt x="658" y="215"/>
                    <a:pt x="634" y="247"/>
                  </a:cubicBezTo>
                  <a:cubicBezTo>
                    <a:pt x="610" y="279"/>
                    <a:pt x="585" y="311"/>
                    <a:pt x="560" y="343"/>
                  </a:cubicBezTo>
                  <a:cubicBezTo>
                    <a:pt x="556" y="348"/>
                    <a:pt x="552" y="354"/>
                    <a:pt x="548" y="359"/>
                  </a:cubicBezTo>
                  <a:cubicBezTo>
                    <a:pt x="546" y="361"/>
                    <a:pt x="543" y="363"/>
                    <a:pt x="540" y="364"/>
                  </a:cubicBezTo>
                  <a:cubicBezTo>
                    <a:pt x="520" y="367"/>
                    <a:pt x="500" y="370"/>
                    <a:pt x="480" y="372"/>
                  </a:cubicBezTo>
                  <a:cubicBezTo>
                    <a:pt x="463" y="375"/>
                    <a:pt x="446" y="377"/>
                    <a:pt x="430" y="380"/>
                  </a:cubicBezTo>
                  <a:cubicBezTo>
                    <a:pt x="408" y="383"/>
                    <a:pt x="387" y="388"/>
                    <a:pt x="365" y="389"/>
                  </a:cubicBezTo>
                  <a:cubicBezTo>
                    <a:pt x="348" y="391"/>
                    <a:pt x="333" y="399"/>
                    <a:pt x="318" y="406"/>
                  </a:cubicBezTo>
                  <a:cubicBezTo>
                    <a:pt x="297" y="415"/>
                    <a:pt x="277" y="424"/>
                    <a:pt x="257" y="433"/>
                  </a:cubicBezTo>
                  <a:cubicBezTo>
                    <a:pt x="235" y="444"/>
                    <a:pt x="213" y="454"/>
                    <a:pt x="190" y="464"/>
                  </a:cubicBezTo>
                  <a:cubicBezTo>
                    <a:pt x="171" y="473"/>
                    <a:pt x="151" y="482"/>
                    <a:pt x="131" y="491"/>
                  </a:cubicBezTo>
                  <a:cubicBezTo>
                    <a:pt x="113" y="499"/>
                    <a:pt x="96" y="507"/>
                    <a:pt x="78" y="515"/>
                  </a:cubicBezTo>
                  <a:cubicBezTo>
                    <a:pt x="64" y="522"/>
                    <a:pt x="51" y="528"/>
                    <a:pt x="37" y="534"/>
                  </a:cubicBezTo>
                  <a:cubicBezTo>
                    <a:pt x="34" y="535"/>
                    <a:pt x="33" y="535"/>
                    <a:pt x="32" y="532"/>
                  </a:cubicBezTo>
                  <a:cubicBezTo>
                    <a:pt x="22" y="509"/>
                    <a:pt x="11" y="487"/>
                    <a:pt x="1" y="465"/>
                  </a:cubicBezTo>
                  <a:cubicBezTo>
                    <a:pt x="0" y="462"/>
                    <a:pt x="0" y="461"/>
                    <a:pt x="3" y="459"/>
                  </a:cubicBezTo>
                  <a:cubicBezTo>
                    <a:pt x="25" y="449"/>
                    <a:pt x="48" y="439"/>
                    <a:pt x="70" y="428"/>
                  </a:cubicBezTo>
                  <a:cubicBezTo>
                    <a:pt x="87" y="421"/>
                    <a:pt x="104" y="413"/>
                    <a:pt x="121" y="405"/>
                  </a:cubicBezTo>
                  <a:cubicBezTo>
                    <a:pt x="148" y="393"/>
                    <a:pt x="175" y="380"/>
                    <a:pt x="203" y="368"/>
                  </a:cubicBezTo>
                  <a:cubicBezTo>
                    <a:pt x="233" y="354"/>
                    <a:pt x="264" y="340"/>
                    <a:pt x="294" y="326"/>
                  </a:cubicBezTo>
                  <a:cubicBezTo>
                    <a:pt x="302" y="323"/>
                    <a:pt x="311" y="318"/>
                    <a:pt x="319" y="315"/>
                  </a:cubicBezTo>
                  <a:cubicBezTo>
                    <a:pt x="326" y="313"/>
                    <a:pt x="334" y="311"/>
                    <a:pt x="341" y="310"/>
                  </a:cubicBezTo>
                  <a:cubicBezTo>
                    <a:pt x="360" y="307"/>
                    <a:pt x="378" y="304"/>
                    <a:pt x="397" y="301"/>
                  </a:cubicBezTo>
                  <a:cubicBezTo>
                    <a:pt x="413" y="299"/>
                    <a:pt x="430" y="297"/>
                    <a:pt x="447" y="294"/>
                  </a:cubicBezTo>
                  <a:cubicBezTo>
                    <a:pt x="464" y="292"/>
                    <a:pt x="481" y="289"/>
                    <a:pt x="498" y="286"/>
                  </a:cubicBezTo>
                  <a:cubicBezTo>
                    <a:pt x="499" y="286"/>
                    <a:pt x="501" y="284"/>
                    <a:pt x="502" y="283"/>
                  </a:cubicBezTo>
                  <a:cubicBezTo>
                    <a:pt x="520" y="260"/>
                    <a:pt x="538" y="237"/>
                    <a:pt x="556" y="214"/>
                  </a:cubicBezTo>
                  <a:cubicBezTo>
                    <a:pt x="579" y="183"/>
                    <a:pt x="603" y="153"/>
                    <a:pt x="626" y="122"/>
                  </a:cubicBezTo>
                  <a:cubicBezTo>
                    <a:pt x="631" y="115"/>
                    <a:pt x="637" y="108"/>
                    <a:pt x="642" y="1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689782" y="2736547"/>
              <a:ext cx="1159199" cy="1918826"/>
            </a:xfrm>
            <a:custGeom>
              <a:avLst/>
              <a:gdLst>
                <a:gd name="T0" fmla="*/ 30 w 263"/>
                <a:gd name="T1" fmla="*/ 255 h 435"/>
                <a:gd name="T2" fmla="*/ 19 w 263"/>
                <a:gd name="T3" fmla="*/ 304 h 435"/>
                <a:gd name="T4" fmla="*/ 1 w 263"/>
                <a:gd name="T5" fmla="*/ 248 h 435"/>
                <a:gd name="T6" fmla="*/ 34 w 263"/>
                <a:gd name="T7" fmla="*/ 202 h 435"/>
                <a:gd name="T8" fmla="*/ 48 w 263"/>
                <a:gd name="T9" fmla="*/ 175 h 435"/>
                <a:gd name="T10" fmla="*/ 40 w 263"/>
                <a:gd name="T11" fmla="*/ 122 h 435"/>
                <a:gd name="T12" fmla="*/ 93 w 263"/>
                <a:gd name="T13" fmla="*/ 150 h 435"/>
                <a:gd name="T14" fmla="*/ 88 w 263"/>
                <a:gd name="T15" fmla="*/ 186 h 435"/>
                <a:gd name="T16" fmla="*/ 129 w 263"/>
                <a:gd name="T17" fmla="*/ 188 h 435"/>
                <a:gd name="T18" fmla="*/ 154 w 263"/>
                <a:gd name="T19" fmla="*/ 174 h 435"/>
                <a:gd name="T20" fmla="*/ 158 w 263"/>
                <a:gd name="T21" fmla="*/ 15 h 435"/>
                <a:gd name="T22" fmla="*/ 178 w 263"/>
                <a:gd name="T23" fmla="*/ 13 h 435"/>
                <a:gd name="T24" fmla="*/ 255 w 263"/>
                <a:gd name="T25" fmla="*/ 22 h 435"/>
                <a:gd name="T26" fmla="*/ 252 w 263"/>
                <a:gd name="T27" fmla="*/ 38 h 435"/>
                <a:gd name="T28" fmla="*/ 243 w 263"/>
                <a:gd name="T29" fmla="*/ 55 h 435"/>
                <a:gd name="T30" fmla="*/ 263 w 263"/>
                <a:gd name="T31" fmla="*/ 84 h 435"/>
                <a:gd name="T32" fmla="*/ 183 w 263"/>
                <a:gd name="T33" fmla="*/ 84 h 435"/>
                <a:gd name="T34" fmla="*/ 178 w 263"/>
                <a:gd name="T35" fmla="*/ 157 h 435"/>
                <a:gd name="T36" fmla="*/ 190 w 263"/>
                <a:gd name="T37" fmla="*/ 174 h 435"/>
                <a:gd name="T38" fmla="*/ 178 w 263"/>
                <a:gd name="T39" fmla="*/ 199 h 435"/>
                <a:gd name="T40" fmla="*/ 169 w 263"/>
                <a:gd name="T41" fmla="*/ 225 h 435"/>
                <a:gd name="T42" fmla="*/ 158 w 263"/>
                <a:gd name="T43" fmla="*/ 205 h 435"/>
                <a:gd name="T44" fmla="*/ 135 w 263"/>
                <a:gd name="T45" fmla="*/ 217 h 435"/>
                <a:gd name="T46" fmla="*/ 91 w 263"/>
                <a:gd name="T47" fmla="*/ 217 h 435"/>
                <a:gd name="T48" fmla="*/ 95 w 263"/>
                <a:gd name="T49" fmla="*/ 276 h 435"/>
                <a:gd name="T50" fmla="*/ 102 w 263"/>
                <a:gd name="T51" fmla="*/ 292 h 435"/>
                <a:gd name="T52" fmla="*/ 149 w 263"/>
                <a:gd name="T53" fmla="*/ 312 h 435"/>
                <a:gd name="T54" fmla="*/ 171 w 263"/>
                <a:gd name="T55" fmla="*/ 381 h 435"/>
                <a:gd name="T56" fmla="*/ 140 w 263"/>
                <a:gd name="T57" fmla="*/ 364 h 435"/>
                <a:gd name="T58" fmla="*/ 120 w 263"/>
                <a:gd name="T59" fmla="*/ 330 h 435"/>
                <a:gd name="T60" fmla="*/ 89 w 263"/>
                <a:gd name="T61" fmla="*/ 321 h 435"/>
                <a:gd name="T62" fmla="*/ 92 w 263"/>
                <a:gd name="T63" fmla="*/ 365 h 435"/>
                <a:gd name="T64" fmla="*/ 63 w 263"/>
                <a:gd name="T65" fmla="*/ 423 h 435"/>
                <a:gd name="T66" fmla="*/ 35 w 263"/>
                <a:gd name="T67" fmla="*/ 408 h 435"/>
                <a:gd name="T68" fmla="*/ 60 w 263"/>
                <a:gd name="T69" fmla="*/ 359 h 435"/>
                <a:gd name="T70" fmla="*/ 53 w 263"/>
                <a:gd name="T71" fmla="*/ 320 h 435"/>
                <a:gd name="T72" fmla="*/ 41 w 263"/>
                <a:gd name="T73" fmla="*/ 242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63" h="435">
                  <a:moveTo>
                    <a:pt x="40" y="239"/>
                  </a:moveTo>
                  <a:cubicBezTo>
                    <a:pt x="33" y="241"/>
                    <a:pt x="29" y="249"/>
                    <a:pt x="30" y="255"/>
                  </a:cubicBezTo>
                  <a:cubicBezTo>
                    <a:pt x="31" y="267"/>
                    <a:pt x="32" y="278"/>
                    <a:pt x="32" y="290"/>
                  </a:cubicBezTo>
                  <a:cubicBezTo>
                    <a:pt x="32" y="298"/>
                    <a:pt x="27" y="304"/>
                    <a:pt x="19" y="304"/>
                  </a:cubicBezTo>
                  <a:cubicBezTo>
                    <a:pt x="11" y="305"/>
                    <a:pt x="5" y="300"/>
                    <a:pt x="4" y="291"/>
                  </a:cubicBezTo>
                  <a:cubicBezTo>
                    <a:pt x="3" y="277"/>
                    <a:pt x="3" y="262"/>
                    <a:pt x="1" y="248"/>
                  </a:cubicBezTo>
                  <a:cubicBezTo>
                    <a:pt x="0" y="240"/>
                    <a:pt x="2" y="235"/>
                    <a:pt x="7" y="230"/>
                  </a:cubicBezTo>
                  <a:cubicBezTo>
                    <a:pt x="17" y="221"/>
                    <a:pt x="25" y="211"/>
                    <a:pt x="34" y="202"/>
                  </a:cubicBezTo>
                  <a:cubicBezTo>
                    <a:pt x="36" y="200"/>
                    <a:pt x="37" y="199"/>
                    <a:pt x="37" y="197"/>
                  </a:cubicBezTo>
                  <a:cubicBezTo>
                    <a:pt x="38" y="189"/>
                    <a:pt x="40" y="181"/>
                    <a:pt x="48" y="175"/>
                  </a:cubicBezTo>
                  <a:cubicBezTo>
                    <a:pt x="35" y="168"/>
                    <a:pt x="29" y="157"/>
                    <a:pt x="30" y="143"/>
                  </a:cubicBezTo>
                  <a:cubicBezTo>
                    <a:pt x="30" y="135"/>
                    <a:pt x="34" y="128"/>
                    <a:pt x="40" y="122"/>
                  </a:cubicBezTo>
                  <a:cubicBezTo>
                    <a:pt x="52" y="111"/>
                    <a:pt x="72" y="111"/>
                    <a:pt x="84" y="123"/>
                  </a:cubicBezTo>
                  <a:cubicBezTo>
                    <a:pt x="91" y="131"/>
                    <a:pt x="94" y="139"/>
                    <a:pt x="93" y="150"/>
                  </a:cubicBezTo>
                  <a:cubicBezTo>
                    <a:pt x="92" y="160"/>
                    <a:pt x="86" y="168"/>
                    <a:pt x="78" y="173"/>
                  </a:cubicBezTo>
                  <a:cubicBezTo>
                    <a:pt x="82" y="178"/>
                    <a:pt x="84" y="182"/>
                    <a:pt x="88" y="186"/>
                  </a:cubicBezTo>
                  <a:cubicBezTo>
                    <a:pt x="88" y="187"/>
                    <a:pt x="90" y="188"/>
                    <a:pt x="92" y="188"/>
                  </a:cubicBezTo>
                  <a:cubicBezTo>
                    <a:pt x="104" y="188"/>
                    <a:pt x="117" y="188"/>
                    <a:pt x="129" y="188"/>
                  </a:cubicBezTo>
                  <a:cubicBezTo>
                    <a:pt x="131" y="188"/>
                    <a:pt x="133" y="187"/>
                    <a:pt x="135" y="186"/>
                  </a:cubicBezTo>
                  <a:cubicBezTo>
                    <a:pt x="141" y="182"/>
                    <a:pt x="147" y="178"/>
                    <a:pt x="154" y="174"/>
                  </a:cubicBezTo>
                  <a:cubicBezTo>
                    <a:pt x="157" y="172"/>
                    <a:pt x="158" y="169"/>
                    <a:pt x="158" y="165"/>
                  </a:cubicBezTo>
                  <a:cubicBezTo>
                    <a:pt x="158" y="115"/>
                    <a:pt x="158" y="65"/>
                    <a:pt x="158" y="15"/>
                  </a:cubicBezTo>
                  <a:cubicBezTo>
                    <a:pt x="158" y="11"/>
                    <a:pt x="159" y="6"/>
                    <a:pt x="163" y="4"/>
                  </a:cubicBezTo>
                  <a:cubicBezTo>
                    <a:pt x="170" y="0"/>
                    <a:pt x="178" y="4"/>
                    <a:pt x="178" y="13"/>
                  </a:cubicBezTo>
                  <a:cubicBezTo>
                    <a:pt x="179" y="22"/>
                    <a:pt x="179" y="22"/>
                    <a:pt x="187" y="22"/>
                  </a:cubicBezTo>
                  <a:cubicBezTo>
                    <a:pt x="210" y="22"/>
                    <a:pt x="232" y="22"/>
                    <a:pt x="255" y="22"/>
                  </a:cubicBezTo>
                  <a:cubicBezTo>
                    <a:pt x="257" y="22"/>
                    <a:pt x="259" y="22"/>
                    <a:pt x="263" y="22"/>
                  </a:cubicBezTo>
                  <a:cubicBezTo>
                    <a:pt x="259" y="28"/>
                    <a:pt x="255" y="33"/>
                    <a:pt x="252" y="38"/>
                  </a:cubicBezTo>
                  <a:cubicBezTo>
                    <a:pt x="249" y="42"/>
                    <a:pt x="246" y="46"/>
                    <a:pt x="244" y="49"/>
                  </a:cubicBezTo>
                  <a:cubicBezTo>
                    <a:pt x="242" y="51"/>
                    <a:pt x="242" y="53"/>
                    <a:pt x="243" y="55"/>
                  </a:cubicBezTo>
                  <a:cubicBezTo>
                    <a:pt x="249" y="63"/>
                    <a:pt x="254" y="71"/>
                    <a:pt x="260" y="79"/>
                  </a:cubicBezTo>
                  <a:cubicBezTo>
                    <a:pt x="261" y="80"/>
                    <a:pt x="262" y="82"/>
                    <a:pt x="263" y="84"/>
                  </a:cubicBezTo>
                  <a:cubicBezTo>
                    <a:pt x="260" y="84"/>
                    <a:pt x="259" y="84"/>
                    <a:pt x="257" y="84"/>
                  </a:cubicBezTo>
                  <a:cubicBezTo>
                    <a:pt x="232" y="84"/>
                    <a:pt x="208" y="84"/>
                    <a:pt x="183" y="84"/>
                  </a:cubicBezTo>
                  <a:cubicBezTo>
                    <a:pt x="179" y="84"/>
                    <a:pt x="178" y="85"/>
                    <a:pt x="178" y="89"/>
                  </a:cubicBezTo>
                  <a:cubicBezTo>
                    <a:pt x="178" y="112"/>
                    <a:pt x="178" y="134"/>
                    <a:pt x="178" y="157"/>
                  </a:cubicBezTo>
                  <a:cubicBezTo>
                    <a:pt x="178" y="160"/>
                    <a:pt x="179" y="161"/>
                    <a:pt x="182" y="163"/>
                  </a:cubicBezTo>
                  <a:cubicBezTo>
                    <a:pt x="187" y="164"/>
                    <a:pt x="190" y="168"/>
                    <a:pt x="190" y="174"/>
                  </a:cubicBezTo>
                  <a:cubicBezTo>
                    <a:pt x="191" y="180"/>
                    <a:pt x="189" y="185"/>
                    <a:pt x="184" y="188"/>
                  </a:cubicBezTo>
                  <a:cubicBezTo>
                    <a:pt x="179" y="190"/>
                    <a:pt x="178" y="194"/>
                    <a:pt x="178" y="199"/>
                  </a:cubicBezTo>
                  <a:cubicBezTo>
                    <a:pt x="178" y="204"/>
                    <a:pt x="178" y="210"/>
                    <a:pt x="178" y="215"/>
                  </a:cubicBezTo>
                  <a:cubicBezTo>
                    <a:pt x="178" y="222"/>
                    <a:pt x="175" y="225"/>
                    <a:pt x="169" y="225"/>
                  </a:cubicBezTo>
                  <a:cubicBezTo>
                    <a:pt x="163" y="226"/>
                    <a:pt x="159" y="222"/>
                    <a:pt x="158" y="216"/>
                  </a:cubicBezTo>
                  <a:cubicBezTo>
                    <a:pt x="158" y="213"/>
                    <a:pt x="158" y="210"/>
                    <a:pt x="158" y="205"/>
                  </a:cubicBezTo>
                  <a:cubicBezTo>
                    <a:pt x="153" y="209"/>
                    <a:pt x="149" y="212"/>
                    <a:pt x="144" y="214"/>
                  </a:cubicBezTo>
                  <a:cubicBezTo>
                    <a:pt x="142" y="216"/>
                    <a:pt x="138" y="217"/>
                    <a:pt x="135" y="217"/>
                  </a:cubicBezTo>
                  <a:cubicBezTo>
                    <a:pt x="122" y="217"/>
                    <a:pt x="109" y="217"/>
                    <a:pt x="96" y="216"/>
                  </a:cubicBezTo>
                  <a:cubicBezTo>
                    <a:pt x="94" y="216"/>
                    <a:pt x="93" y="217"/>
                    <a:pt x="91" y="217"/>
                  </a:cubicBezTo>
                  <a:cubicBezTo>
                    <a:pt x="92" y="225"/>
                    <a:pt x="92" y="234"/>
                    <a:pt x="93" y="243"/>
                  </a:cubicBezTo>
                  <a:cubicBezTo>
                    <a:pt x="94" y="254"/>
                    <a:pt x="94" y="265"/>
                    <a:pt x="95" y="276"/>
                  </a:cubicBezTo>
                  <a:cubicBezTo>
                    <a:pt x="96" y="279"/>
                    <a:pt x="96" y="282"/>
                    <a:pt x="96" y="285"/>
                  </a:cubicBezTo>
                  <a:cubicBezTo>
                    <a:pt x="96" y="289"/>
                    <a:pt x="99" y="290"/>
                    <a:pt x="102" y="292"/>
                  </a:cubicBezTo>
                  <a:cubicBezTo>
                    <a:pt x="115" y="295"/>
                    <a:pt x="128" y="299"/>
                    <a:pt x="140" y="303"/>
                  </a:cubicBezTo>
                  <a:cubicBezTo>
                    <a:pt x="143" y="305"/>
                    <a:pt x="147" y="309"/>
                    <a:pt x="149" y="312"/>
                  </a:cubicBezTo>
                  <a:cubicBezTo>
                    <a:pt x="157" y="328"/>
                    <a:pt x="165" y="344"/>
                    <a:pt x="174" y="360"/>
                  </a:cubicBezTo>
                  <a:cubicBezTo>
                    <a:pt x="178" y="367"/>
                    <a:pt x="177" y="376"/>
                    <a:pt x="171" y="381"/>
                  </a:cubicBezTo>
                  <a:cubicBezTo>
                    <a:pt x="165" y="385"/>
                    <a:pt x="155" y="386"/>
                    <a:pt x="150" y="380"/>
                  </a:cubicBezTo>
                  <a:cubicBezTo>
                    <a:pt x="146" y="375"/>
                    <a:pt x="144" y="370"/>
                    <a:pt x="140" y="364"/>
                  </a:cubicBezTo>
                  <a:cubicBezTo>
                    <a:pt x="135" y="354"/>
                    <a:pt x="130" y="344"/>
                    <a:pt x="125" y="335"/>
                  </a:cubicBezTo>
                  <a:cubicBezTo>
                    <a:pt x="124" y="333"/>
                    <a:pt x="122" y="330"/>
                    <a:pt x="120" y="330"/>
                  </a:cubicBezTo>
                  <a:cubicBezTo>
                    <a:pt x="110" y="327"/>
                    <a:pt x="101" y="324"/>
                    <a:pt x="91" y="321"/>
                  </a:cubicBezTo>
                  <a:cubicBezTo>
                    <a:pt x="91" y="321"/>
                    <a:pt x="90" y="321"/>
                    <a:pt x="89" y="321"/>
                  </a:cubicBezTo>
                  <a:cubicBezTo>
                    <a:pt x="89" y="327"/>
                    <a:pt x="90" y="334"/>
                    <a:pt x="90" y="340"/>
                  </a:cubicBezTo>
                  <a:cubicBezTo>
                    <a:pt x="91" y="348"/>
                    <a:pt x="93" y="357"/>
                    <a:pt x="92" y="365"/>
                  </a:cubicBezTo>
                  <a:cubicBezTo>
                    <a:pt x="91" y="371"/>
                    <a:pt x="88" y="378"/>
                    <a:pt x="85" y="383"/>
                  </a:cubicBezTo>
                  <a:cubicBezTo>
                    <a:pt x="78" y="397"/>
                    <a:pt x="70" y="410"/>
                    <a:pt x="63" y="423"/>
                  </a:cubicBezTo>
                  <a:cubicBezTo>
                    <a:pt x="58" y="432"/>
                    <a:pt x="49" y="435"/>
                    <a:pt x="41" y="431"/>
                  </a:cubicBezTo>
                  <a:cubicBezTo>
                    <a:pt x="33" y="426"/>
                    <a:pt x="30" y="417"/>
                    <a:pt x="35" y="408"/>
                  </a:cubicBezTo>
                  <a:cubicBezTo>
                    <a:pt x="43" y="394"/>
                    <a:pt x="51" y="379"/>
                    <a:pt x="59" y="365"/>
                  </a:cubicBezTo>
                  <a:cubicBezTo>
                    <a:pt x="60" y="363"/>
                    <a:pt x="60" y="361"/>
                    <a:pt x="60" y="359"/>
                  </a:cubicBezTo>
                  <a:cubicBezTo>
                    <a:pt x="60" y="349"/>
                    <a:pt x="59" y="340"/>
                    <a:pt x="58" y="330"/>
                  </a:cubicBezTo>
                  <a:cubicBezTo>
                    <a:pt x="58" y="326"/>
                    <a:pt x="57" y="323"/>
                    <a:pt x="53" y="320"/>
                  </a:cubicBezTo>
                  <a:cubicBezTo>
                    <a:pt x="48" y="316"/>
                    <a:pt x="46" y="309"/>
                    <a:pt x="45" y="302"/>
                  </a:cubicBezTo>
                  <a:cubicBezTo>
                    <a:pt x="44" y="282"/>
                    <a:pt x="42" y="262"/>
                    <a:pt x="41" y="242"/>
                  </a:cubicBezTo>
                  <a:cubicBezTo>
                    <a:pt x="41" y="241"/>
                    <a:pt x="41" y="240"/>
                    <a:pt x="40" y="2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111250" y="4178960"/>
              <a:ext cx="656441" cy="1124072"/>
            </a:xfrm>
            <a:custGeom>
              <a:avLst/>
              <a:gdLst>
                <a:gd name="T0" fmla="*/ 72 w 149"/>
                <a:gd name="T1" fmla="*/ 163 h 255"/>
                <a:gd name="T2" fmla="*/ 74 w 149"/>
                <a:gd name="T3" fmla="*/ 182 h 255"/>
                <a:gd name="T4" fmla="*/ 75 w 149"/>
                <a:gd name="T5" fmla="*/ 198 h 255"/>
                <a:gd name="T6" fmla="*/ 71 w 149"/>
                <a:gd name="T7" fmla="*/ 211 h 255"/>
                <a:gd name="T8" fmla="*/ 54 w 149"/>
                <a:gd name="T9" fmla="*/ 244 h 255"/>
                <a:gd name="T10" fmla="*/ 35 w 149"/>
                <a:gd name="T11" fmla="*/ 250 h 255"/>
                <a:gd name="T12" fmla="*/ 33 w 149"/>
                <a:gd name="T13" fmla="*/ 232 h 255"/>
                <a:gd name="T14" fmla="*/ 49 w 149"/>
                <a:gd name="T15" fmla="*/ 199 h 255"/>
                <a:gd name="T16" fmla="*/ 51 w 149"/>
                <a:gd name="T17" fmla="*/ 193 h 255"/>
                <a:gd name="T18" fmla="*/ 48 w 149"/>
                <a:gd name="T19" fmla="*/ 170 h 255"/>
                <a:gd name="T20" fmla="*/ 45 w 149"/>
                <a:gd name="T21" fmla="*/ 165 h 255"/>
                <a:gd name="T22" fmla="*/ 37 w 149"/>
                <a:gd name="T23" fmla="*/ 149 h 255"/>
                <a:gd name="T24" fmla="*/ 33 w 149"/>
                <a:gd name="T25" fmla="*/ 106 h 255"/>
                <a:gd name="T26" fmla="*/ 32 w 149"/>
                <a:gd name="T27" fmla="*/ 101 h 255"/>
                <a:gd name="T28" fmla="*/ 24 w 149"/>
                <a:gd name="T29" fmla="*/ 116 h 255"/>
                <a:gd name="T30" fmla="*/ 27 w 149"/>
                <a:gd name="T31" fmla="*/ 141 h 255"/>
                <a:gd name="T32" fmla="*/ 11 w 149"/>
                <a:gd name="T33" fmla="*/ 152 h 255"/>
                <a:gd name="T34" fmla="*/ 5 w 149"/>
                <a:gd name="T35" fmla="*/ 141 h 255"/>
                <a:gd name="T36" fmla="*/ 2 w 149"/>
                <a:gd name="T37" fmla="*/ 114 h 255"/>
                <a:gd name="T38" fmla="*/ 9 w 149"/>
                <a:gd name="T39" fmla="*/ 91 h 255"/>
                <a:gd name="T40" fmla="*/ 27 w 149"/>
                <a:gd name="T41" fmla="*/ 72 h 255"/>
                <a:gd name="T42" fmla="*/ 29 w 149"/>
                <a:gd name="T43" fmla="*/ 68 h 255"/>
                <a:gd name="T44" fmla="*/ 36 w 149"/>
                <a:gd name="T45" fmla="*/ 51 h 255"/>
                <a:gd name="T46" fmla="*/ 22 w 149"/>
                <a:gd name="T47" fmla="*/ 23 h 255"/>
                <a:gd name="T48" fmla="*/ 34 w 149"/>
                <a:gd name="T49" fmla="*/ 7 h 255"/>
                <a:gd name="T50" fmla="*/ 68 w 149"/>
                <a:gd name="T51" fmla="*/ 16 h 255"/>
                <a:gd name="T52" fmla="*/ 60 w 149"/>
                <a:gd name="T53" fmla="*/ 48 h 255"/>
                <a:gd name="T54" fmla="*/ 68 w 149"/>
                <a:gd name="T55" fmla="*/ 59 h 255"/>
                <a:gd name="T56" fmla="*/ 71 w 149"/>
                <a:gd name="T57" fmla="*/ 60 h 255"/>
                <a:gd name="T58" fmla="*/ 100 w 149"/>
                <a:gd name="T59" fmla="*/ 60 h 255"/>
                <a:gd name="T60" fmla="*/ 105 w 149"/>
                <a:gd name="T61" fmla="*/ 58 h 255"/>
                <a:gd name="T62" fmla="*/ 129 w 149"/>
                <a:gd name="T63" fmla="*/ 40 h 255"/>
                <a:gd name="T64" fmla="*/ 146 w 149"/>
                <a:gd name="T65" fmla="*/ 42 h 255"/>
                <a:gd name="T66" fmla="*/ 143 w 149"/>
                <a:gd name="T67" fmla="*/ 58 h 255"/>
                <a:gd name="T68" fmla="*/ 112 w 149"/>
                <a:gd name="T69" fmla="*/ 80 h 255"/>
                <a:gd name="T70" fmla="*/ 106 w 149"/>
                <a:gd name="T71" fmla="*/ 82 h 255"/>
                <a:gd name="T72" fmla="*/ 77 w 149"/>
                <a:gd name="T73" fmla="*/ 82 h 255"/>
                <a:gd name="T74" fmla="*/ 71 w 149"/>
                <a:gd name="T75" fmla="*/ 82 h 255"/>
                <a:gd name="T76" fmla="*/ 73 w 149"/>
                <a:gd name="T77" fmla="*/ 105 h 255"/>
                <a:gd name="T78" fmla="*/ 76 w 149"/>
                <a:gd name="T79" fmla="*/ 133 h 255"/>
                <a:gd name="T80" fmla="*/ 82 w 149"/>
                <a:gd name="T81" fmla="*/ 141 h 255"/>
                <a:gd name="T82" fmla="*/ 109 w 149"/>
                <a:gd name="T83" fmla="*/ 149 h 255"/>
                <a:gd name="T84" fmla="*/ 118 w 149"/>
                <a:gd name="T85" fmla="*/ 155 h 255"/>
                <a:gd name="T86" fmla="*/ 140 w 149"/>
                <a:gd name="T87" fmla="*/ 193 h 255"/>
                <a:gd name="T88" fmla="*/ 135 w 149"/>
                <a:gd name="T89" fmla="*/ 210 h 255"/>
                <a:gd name="T90" fmla="*/ 118 w 149"/>
                <a:gd name="T91" fmla="*/ 205 h 255"/>
                <a:gd name="T92" fmla="*/ 101 w 149"/>
                <a:gd name="T93" fmla="*/ 174 h 255"/>
                <a:gd name="T94" fmla="*/ 97 w 149"/>
                <a:gd name="T95" fmla="*/ 171 h 255"/>
                <a:gd name="T96" fmla="*/ 72 w 149"/>
                <a:gd name="T97" fmla="*/ 163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9" h="255">
                  <a:moveTo>
                    <a:pt x="72" y="163"/>
                  </a:moveTo>
                  <a:cubicBezTo>
                    <a:pt x="72" y="170"/>
                    <a:pt x="73" y="176"/>
                    <a:pt x="74" y="182"/>
                  </a:cubicBezTo>
                  <a:cubicBezTo>
                    <a:pt x="74" y="187"/>
                    <a:pt x="76" y="193"/>
                    <a:pt x="75" y="198"/>
                  </a:cubicBezTo>
                  <a:cubicBezTo>
                    <a:pt x="75" y="203"/>
                    <a:pt x="73" y="207"/>
                    <a:pt x="71" y="211"/>
                  </a:cubicBezTo>
                  <a:cubicBezTo>
                    <a:pt x="66" y="222"/>
                    <a:pt x="60" y="233"/>
                    <a:pt x="54" y="244"/>
                  </a:cubicBezTo>
                  <a:cubicBezTo>
                    <a:pt x="50" y="252"/>
                    <a:pt x="42" y="255"/>
                    <a:pt x="35" y="250"/>
                  </a:cubicBezTo>
                  <a:cubicBezTo>
                    <a:pt x="30" y="246"/>
                    <a:pt x="29" y="239"/>
                    <a:pt x="33" y="232"/>
                  </a:cubicBezTo>
                  <a:cubicBezTo>
                    <a:pt x="38" y="221"/>
                    <a:pt x="44" y="210"/>
                    <a:pt x="49" y="199"/>
                  </a:cubicBezTo>
                  <a:cubicBezTo>
                    <a:pt x="50" y="197"/>
                    <a:pt x="51" y="195"/>
                    <a:pt x="51" y="193"/>
                  </a:cubicBezTo>
                  <a:cubicBezTo>
                    <a:pt x="50" y="185"/>
                    <a:pt x="49" y="177"/>
                    <a:pt x="48" y="170"/>
                  </a:cubicBezTo>
                  <a:cubicBezTo>
                    <a:pt x="48" y="168"/>
                    <a:pt x="47" y="166"/>
                    <a:pt x="45" y="165"/>
                  </a:cubicBezTo>
                  <a:cubicBezTo>
                    <a:pt x="40" y="161"/>
                    <a:pt x="38" y="155"/>
                    <a:pt x="37" y="149"/>
                  </a:cubicBezTo>
                  <a:cubicBezTo>
                    <a:pt x="36" y="134"/>
                    <a:pt x="35" y="120"/>
                    <a:pt x="33" y="106"/>
                  </a:cubicBezTo>
                  <a:cubicBezTo>
                    <a:pt x="33" y="105"/>
                    <a:pt x="32" y="103"/>
                    <a:pt x="32" y="101"/>
                  </a:cubicBezTo>
                  <a:cubicBezTo>
                    <a:pt x="27" y="105"/>
                    <a:pt x="23" y="109"/>
                    <a:pt x="24" y="116"/>
                  </a:cubicBezTo>
                  <a:cubicBezTo>
                    <a:pt x="26" y="124"/>
                    <a:pt x="26" y="132"/>
                    <a:pt x="27" y="141"/>
                  </a:cubicBezTo>
                  <a:cubicBezTo>
                    <a:pt x="28" y="150"/>
                    <a:pt x="20" y="155"/>
                    <a:pt x="11" y="152"/>
                  </a:cubicBezTo>
                  <a:cubicBezTo>
                    <a:pt x="7" y="150"/>
                    <a:pt x="5" y="146"/>
                    <a:pt x="5" y="141"/>
                  </a:cubicBezTo>
                  <a:cubicBezTo>
                    <a:pt x="4" y="132"/>
                    <a:pt x="4" y="123"/>
                    <a:pt x="2" y="114"/>
                  </a:cubicBezTo>
                  <a:cubicBezTo>
                    <a:pt x="0" y="104"/>
                    <a:pt x="3" y="98"/>
                    <a:pt x="9" y="91"/>
                  </a:cubicBezTo>
                  <a:cubicBezTo>
                    <a:pt x="16" y="85"/>
                    <a:pt x="21" y="79"/>
                    <a:pt x="27" y="72"/>
                  </a:cubicBezTo>
                  <a:cubicBezTo>
                    <a:pt x="28" y="71"/>
                    <a:pt x="29" y="69"/>
                    <a:pt x="29" y="68"/>
                  </a:cubicBezTo>
                  <a:cubicBezTo>
                    <a:pt x="29" y="61"/>
                    <a:pt x="32" y="56"/>
                    <a:pt x="36" y="51"/>
                  </a:cubicBezTo>
                  <a:cubicBezTo>
                    <a:pt x="26" y="45"/>
                    <a:pt x="20" y="36"/>
                    <a:pt x="22" y="23"/>
                  </a:cubicBezTo>
                  <a:cubicBezTo>
                    <a:pt x="24" y="16"/>
                    <a:pt x="28" y="10"/>
                    <a:pt x="34" y="7"/>
                  </a:cubicBezTo>
                  <a:cubicBezTo>
                    <a:pt x="45" y="0"/>
                    <a:pt x="62" y="4"/>
                    <a:pt x="68" y="16"/>
                  </a:cubicBezTo>
                  <a:cubicBezTo>
                    <a:pt x="75" y="29"/>
                    <a:pt x="71" y="43"/>
                    <a:pt x="60" y="48"/>
                  </a:cubicBezTo>
                  <a:cubicBezTo>
                    <a:pt x="62" y="52"/>
                    <a:pt x="65" y="56"/>
                    <a:pt x="68" y="59"/>
                  </a:cubicBezTo>
                  <a:cubicBezTo>
                    <a:pt x="69" y="60"/>
                    <a:pt x="70" y="60"/>
                    <a:pt x="71" y="60"/>
                  </a:cubicBezTo>
                  <a:cubicBezTo>
                    <a:pt x="81" y="60"/>
                    <a:pt x="90" y="60"/>
                    <a:pt x="100" y="60"/>
                  </a:cubicBezTo>
                  <a:cubicBezTo>
                    <a:pt x="101" y="60"/>
                    <a:pt x="103" y="59"/>
                    <a:pt x="105" y="58"/>
                  </a:cubicBezTo>
                  <a:cubicBezTo>
                    <a:pt x="113" y="52"/>
                    <a:pt x="121" y="46"/>
                    <a:pt x="129" y="40"/>
                  </a:cubicBezTo>
                  <a:cubicBezTo>
                    <a:pt x="135" y="36"/>
                    <a:pt x="142" y="37"/>
                    <a:pt x="146" y="42"/>
                  </a:cubicBezTo>
                  <a:cubicBezTo>
                    <a:pt x="149" y="46"/>
                    <a:pt x="149" y="54"/>
                    <a:pt x="143" y="58"/>
                  </a:cubicBezTo>
                  <a:cubicBezTo>
                    <a:pt x="132" y="65"/>
                    <a:pt x="122" y="73"/>
                    <a:pt x="112" y="80"/>
                  </a:cubicBezTo>
                  <a:cubicBezTo>
                    <a:pt x="110" y="81"/>
                    <a:pt x="108" y="82"/>
                    <a:pt x="106" y="82"/>
                  </a:cubicBezTo>
                  <a:cubicBezTo>
                    <a:pt x="96" y="82"/>
                    <a:pt x="87" y="82"/>
                    <a:pt x="77" y="82"/>
                  </a:cubicBezTo>
                  <a:cubicBezTo>
                    <a:pt x="76" y="82"/>
                    <a:pt x="74" y="82"/>
                    <a:pt x="71" y="82"/>
                  </a:cubicBezTo>
                  <a:cubicBezTo>
                    <a:pt x="72" y="90"/>
                    <a:pt x="73" y="98"/>
                    <a:pt x="73" y="105"/>
                  </a:cubicBezTo>
                  <a:cubicBezTo>
                    <a:pt x="74" y="114"/>
                    <a:pt x="75" y="124"/>
                    <a:pt x="76" y="133"/>
                  </a:cubicBezTo>
                  <a:cubicBezTo>
                    <a:pt x="77" y="137"/>
                    <a:pt x="77" y="140"/>
                    <a:pt x="82" y="141"/>
                  </a:cubicBezTo>
                  <a:cubicBezTo>
                    <a:pt x="91" y="143"/>
                    <a:pt x="100" y="146"/>
                    <a:pt x="109" y="149"/>
                  </a:cubicBezTo>
                  <a:cubicBezTo>
                    <a:pt x="112" y="150"/>
                    <a:pt x="116" y="152"/>
                    <a:pt x="118" y="155"/>
                  </a:cubicBezTo>
                  <a:cubicBezTo>
                    <a:pt x="125" y="168"/>
                    <a:pt x="132" y="181"/>
                    <a:pt x="140" y="193"/>
                  </a:cubicBezTo>
                  <a:cubicBezTo>
                    <a:pt x="143" y="200"/>
                    <a:pt x="141" y="207"/>
                    <a:pt x="135" y="210"/>
                  </a:cubicBezTo>
                  <a:cubicBezTo>
                    <a:pt x="129" y="214"/>
                    <a:pt x="122" y="212"/>
                    <a:pt x="118" y="205"/>
                  </a:cubicBezTo>
                  <a:cubicBezTo>
                    <a:pt x="112" y="195"/>
                    <a:pt x="107" y="185"/>
                    <a:pt x="101" y="174"/>
                  </a:cubicBezTo>
                  <a:cubicBezTo>
                    <a:pt x="100" y="173"/>
                    <a:pt x="99" y="171"/>
                    <a:pt x="97" y="171"/>
                  </a:cubicBezTo>
                  <a:cubicBezTo>
                    <a:pt x="89" y="168"/>
                    <a:pt x="81" y="166"/>
                    <a:pt x="72" y="16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837946" y="3856228"/>
              <a:ext cx="656441" cy="1121877"/>
            </a:xfrm>
            <a:custGeom>
              <a:avLst/>
              <a:gdLst>
                <a:gd name="T0" fmla="*/ 59 w 149"/>
                <a:gd name="T1" fmla="*/ 48 h 254"/>
                <a:gd name="T2" fmla="*/ 67 w 149"/>
                <a:gd name="T3" fmla="*/ 58 h 254"/>
                <a:gd name="T4" fmla="*/ 71 w 149"/>
                <a:gd name="T5" fmla="*/ 59 h 254"/>
                <a:gd name="T6" fmla="*/ 98 w 149"/>
                <a:gd name="T7" fmla="*/ 59 h 254"/>
                <a:gd name="T8" fmla="*/ 105 w 149"/>
                <a:gd name="T9" fmla="*/ 56 h 254"/>
                <a:gd name="T10" fmla="*/ 129 w 149"/>
                <a:gd name="T11" fmla="*/ 39 h 254"/>
                <a:gd name="T12" fmla="*/ 145 w 149"/>
                <a:gd name="T13" fmla="*/ 41 h 254"/>
                <a:gd name="T14" fmla="*/ 142 w 149"/>
                <a:gd name="T15" fmla="*/ 57 h 254"/>
                <a:gd name="T16" fmla="*/ 112 w 149"/>
                <a:gd name="T17" fmla="*/ 78 h 254"/>
                <a:gd name="T18" fmla="*/ 104 w 149"/>
                <a:gd name="T19" fmla="*/ 81 h 254"/>
                <a:gd name="T20" fmla="*/ 75 w 149"/>
                <a:gd name="T21" fmla="*/ 81 h 254"/>
                <a:gd name="T22" fmla="*/ 71 w 149"/>
                <a:gd name="T23" fmla="*/ 86 h 254"/>
                <a:gd name="T24" fmla="*/ 75 w 149"/>
                <a:gd name="T25" fmla="*/ 134 h 254"/>
                <a:gd name="T26" fmla="*/ 81 w 149"/>
                <a:gd name="T27" fmla="*/ 140 h 254"/>
                <a:gd name="T28" fmla="*/ 105 w 149"/>
                <a:gd name="T29" fmla="*/ 146 h 254"/>
                <a:gd name="T30" fmla="*/ 119 w 149"/>
                <a:gd name="T31" fmla="*/ 157 h 254"/>
                <a:gd name="T32" fmla="*/ 139 w 149"/>
                <a:gd name="T33" fmla="*/ 192 h 254"/>
                <a:gd name="T34" fmla="*/ 134 w 149"/>
                <a:gd name="T35" fmla="*/ 209 h 254"/>
                <a:gd name="T36" fmla="*/ 118 w 149"/>
                <a:gd name="T37" fmla="*/ 204 h 254"/>
                <a:gd name="T38" fmla="*/ 100 w 149"/>
                <a:gd name="T39" fmla="*/ 173 h 254"/>
                <a:gd name="T40" fmla="*/ 95 w 149"/>
                <a:gd name="T41" fmla="*/ 169 h 254"/>
                <a:gd name="T42" fmla="*/ 71 w 149"/>
                <a:gd name="T43" fmla="*/ 162 h 254"/>
                <a:gd name="T44" fmla="*/ 73 w 149"/>
                <a:gd name="T45" fmla="*/ 183 h 254"/>
                <a:gd name="T46" fmla="*/ 74 w 149"/>
                <a:gd name="T47" fmla="*/ 199 h 254"/>
                <a:gd name="T48" fmla="*/ 67 w 149"/>
                <a:gd name="T49" fmla="*/ 215 h 254"/>
                <a:gd name="T50" fmla="*/ 54 w 149"/>
                <a:gd name="T51" fmla="*/ 242 h 254"/>
                <a:gd name="T52" fmla="*/ 33 w 149"/>
                <a:gd name="T53" fmla="*/ 248 h 254"/>
                <a:gd name="T54" fmla="*/ 32 w 149"/>
                <a:gd name="T55" fmla="*/ 230 h 254"/>
                <a:gd name="T56" fmla="*/ 49 w 149"/>
                <a:gd name="T57" fmla="*/ 198 h 254"/>
                <a:gd name="T58" fmla="*/ 50 w 149"/>
                <a:gd name="T59" fmla="*/ 192 h 254"/>
                <a:gd name="T60" fmla="*/ 47 w 149"/>
                <a:gd name="T61" fmla="*/ 169 h 254"/>
                <a:gd name="T62" fmla="*/ 44 w 149"/>
                <a:gd name="T63" fmla="*/ 164 h 254"/>
                <a:gd name="T64" fmla="*/ 37 w 149"/>
                <a:gd name="T65" fmla="*/ 149 h 254"/>
                <a:gd name="T66" fmla="*/ 31 w 149"/>
                <a:gd name="T67" fmla="*/ 102 h 254"/>
                <a:gd name="T68" fmla="*/ 31 w 149"/>
                <a:gd name="T69" fmla="*/ 100 h 254"/>
                <a:gd name="T70" fmla="*/ 23 w 149"/>
                <a:gd name="T71" fmla="*/ 113 h 254"/>
                <a:gd name="T72" fmla="*/ 26 w 149"/>
                <a:gd name="T73" fmla="*/ 138 h 254"/>
                <a:gd name="T74" fmla="*/ 16 w 149"/>
                <a:gd name="T75" fmla="*/ 151 h 254"/>
                <a:gd name="T76" fmla="*/ 4 w 149"/>
                <a:gd name="T77" fmla="*/ 141 h 254"/>
                <a:gd name="T78" fmla="*/ 0 w 149"/>
                <a:gd name="T79" fmla="*/ 103 h 254"/>
                <a:gd name="T80" fmla="*/ 2 w 149"/>
                <a:gd name="T81" fmla="*/ 98 h 254"/>
                <a:gd name="T82" fmla="*/ 26 w 149"/>
                <a:gd name="T83" fmla="*/ 71 h 254"/>
                <a:gd name="T84" fmla="*/ 28 w 149"/>
                <a:gd name="T85" fmla="*/ 67 h 254"/>
                <a:gd name="T86" fmla="*/ 35 w 149"/>
                <a:gd name="T87" fmla="*/ 50 h 254"/>
                <a:gd name="T88" fmla="*/ 21 w 149"/>
                <a:gd name="T89" fmla="*/ 28 h 254"/>
                <a:gd name="T90" fmla="*/ 28 w 149"/>
                <a:gd name="T91" fmla="*/ 9 h 254"/>
                <a:gd name="T92" fmla="*/ 63 w 149"/>
                <a:gd name="T93" fmla="*/ 9 h 254"/>
                <a:gd name="T94" fmla="*/ 59 w 149"/>
                <a:gd name="T95" fmla="*/ 4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9" h="254">
                  <a:moveTo>
                    <a:pt x="59" y="48"/>
                  </a:moveTo>
                  <a:cubicBezTo>
                    <a:pt x="62" y="51"/>
                    <a:pt x="64" y="55"/>
                    <a:pt x="67" y="58"/>
                  </a:cubicBezTo>
                  <a:cubicBezTo>
                    <a:pt x="68" y="59"/>
                    <a:pt x="69" y="59"/>
                    <a:pt x="71" y="59"/>
                  </a:cubicBezTo>
                  <a:cubicBezTo>
                    <a:pt x="80" y="59"/>
                    <a:pt x="89" y="59"/>
                    <a:pt x="98" y="59"/>
                  </a:cubicBezTo>
                  <a:cubicBezTo>
                    <a:pt x="101" y="59"/>
                    <a:pt x="103" y="57"/>
                    <a:pt x="105" y="56"/>
                  </a:cubicBezTo>
                  <a:cubicBezTo>
                    <a:pt x="113" y="51"/>
                    <a:pt x="121" y="45"/>
                    <a:pt x="129" y="39"/>
                  </a:cubicBezTo>
                  <a:cubicBezTo>
                    <a:pt x="134" y="35"/>
                    <a:pt x="141" y="36"/>
                    <a:pt x="145" y="41"/>
                  </a:cubicBezTo>
                  <a:cubicBezTo>
                    <a:pt x="149" y="46"/>
                    <a:pt x="147" y="53"/>
                    <a:pt x="142" y="57"/>
                  </a:cubicBezTo>
                  <a:cubicBezTo>
                    <a:pt x="132" y="64"/>
                    <a:pt x="122" y="71"/>
                    <a:pt x="112" y="78"/>
                  </a:cubicBezTo>
                  <a:cubicBezTo>
                    <a:pt x="110" y="80"/>
                    <a:pt x="107" y="80"/>
                    <a:pt x="104" y="81"/>
                  </a:cubicBezTo>
                  <a:cubicBezTo>
                    <a:pt x="95" y="81"/>
                    <a:pt x="85" y="81"/>
                    <a:pt x="75" y="81"/>
                  </a:cubicBezTo>
                  <a:cubicBezTo>
                    <a:pt x="72" y="81"/>
                    <a:pt x="70" y="82"/>
                    <a:pt x="71" y="86"/>
                  </a:cubicBezTo>
                  <a:cubicBezTo>
                    <a:pt x="73" y="102"/>
                    <a:pt x="74" y="118"/>
                    <a:pt x="75" y="134"/>
                  </a:cubicBezTo>
                  <a:cubicBezTo>
                    <a:pt x="76" y="138"/>
                    <a:pt x="78" y="139"/>
                    <a:pt x="81" y="140"/>
                  </a:cubicBezTo>
                  <a:cubicBezTo>
                    <a:pt x="89" y="142"/>
                    <a:pt x="97" y="145"/>
                    <a:pt x="105" y="146"/>
                  </a:cubicBezTo>
                  <a:cubicBezTo>
                    <a:pt x="111" y="148"/>
                    <a:pt x="116" y="151"/>
                    <a:pt x="119" y="157"/>
                  </a:cubicBezTo>
                  <a:cubicBezTo>
                    <a:pt x="125" y="169"/>
                    <a:pt x="132" y="181"/>
                    <a:pt x="139" y="192"/>
                  </a:cubicBezTo>
                  <a:cubicBezTo>
                    <a:pt x="142" y="199"/>
                    <a:pt x="140" y="206"/>
                    <a:pt x="134" y="209"/>
                  </a:cubicBezTo>
                  <a:cubicBezTo>
                    <a:pt x="129" y="212"/>
                    <a:pt x="121" y="210"/>
                    <a:pt x="118" y="204"/>
                  </a:cubicBezTo>
                  <a:cubicBezTo>
                    <a:pt x="112" y="194"/>
                    <a:pt x="106" y="184"/>
                    <a:pt x="100" y="173"/>
                  </a:cubicBezTo>
                  <a:cubicBezTo>
                    <a:pt x="99" y="172"/>
                    <a:pt x="97" y="170"/>
                    <a:pt x="95" y="169"/>
                  </a:cubicBezTo>
                  <a:cubicBezTo>
                    <a:pt x="88" y="167"/>
                    <a:pt x="80" y="165"/>
                    <a:pt x="71" y="162"/>
                  </a:cubicBezTo>
                  <a:cubicBezTo>
                    <a:pt x="72" y="170"/>
                    <a:pt x="72" y="177"/>
                    <a:pt x="73" y="183"/>
                  </a:cubicBezTo>
                  <a:cubicBezTo>
                    <a:pt x="74" y="189"/>
                    <a:pt x="75" y="194"/>
                    <a:pt x="74" y="199"/>
                  </a:cubicBezTo>
                  <a:cubicBezTo>
                    <a:pt x="73" y="205"/>
                    <a:pt x="70" y="210"/>
                    <a:pt x="67" y="215"/>
                  </a:cubicBezTo>
                  <a:cubicBezTo>
                    <a:pt x="63" y="224"/>
                    <a:pt x="58" y="233"/>
                    <a:pt x="54" y="242"/>
                  </a:cubicBezTo>
                  <a:cubicBezTo>
                    <a:pt x="49" y="251"/>
                    <a:pt x="40" y="254"/>
                    <a:pt x="33" y="248"/>
                  </a:cubicBezTo>
                  <a:cubicBezTo>
                    <a:pt x="29" y="244"/>
                    <a:pt x="28" y="237"/>
                    <a:pt x="32" y="230"/>
                  </a:cubicBezTo>
                  <a:cubicBezTo>
                    <a:pt x="38" y="219"/>
                    <a:pt x="43" y="209"/>
                    <a:pt x="49" y="198"/>
                  </a:cubicBezTo>
                  <a:cubicBezTo>
                    <a:pt x="49" y="196"/>
                    <a:pt x="50" y="194"/>
                    <a:pt x="50" y="192"/>
                  </a:cubicBezTo>
                  <a:cubicBezTo>
                    <a:pt x="49" y="184"/>
                    <a:pt x="48" y="177"/>
                    <a:pt x="47" y="169"/>
                  </a:cubicBezTo>
                  <a:cubicBezTo>
                    <a:pt x="47" y="168"/>
                    <a:pt x="46" y="165"/>
                    <a:pt x="44" y="164"/>
                  </a:cubicBezTo>
                  <a:cubicBezTo>
                    <a:pt x="40" y="160"/>
                    <a:pt x="37" y="155"/>
                    <a:pt x="37" y="149"/>
                  </a:cubicBezTo>
                  <a:cubicBezTo>
                    <a:pt x="35" y="133"/>
                    <a:pt x="33" y="118"/>
                    <a:pt x="31" y="102"/>
                  </a:cubicBezTo>
                  <a:cubicBezTo>
                    <a:pt x="31" y="102"/>
                    <a:pt x="31" y="101"/>
                    <a:pt x="31" y="100"/>
                  </a:cubicBezTo>
                  <a:cubicBezTo>
                    <a:pt x="25" y="103"/>
                    <a:pt x="23" y="108"/>
                    <a:pt x="23" y="113"/>
                  </a:cubicBezTo>
                  <a:cubicBezTo>
                    <a:pt x="24" y="121"/>
                    <a:pt x="25" y="130"/>
                    <a:pt x="26" y="138"/>
                  </a:cubicBezTo>
                  <a:cubicBezTo>
                    <a:pt x="27" y="146"/>
                    <a:pt x="23" y="151"/>
                    <a:pt x="16" y="151"/>
                  </a:cubicBezTo>
                  <a:cubicBezTo>
                    <a:pt x="10" y="152"/>
                    <a:pt x="5" y="148"/>
                    <a:pt x="4" y="141"/>
                  </a:cubicBezTo>
                  <a:cubicBezTo>
                    <a:pt x="3" y="128"/>
                    <a:pt x="1" y="116"/>
                    <a:pt x="0" y="103"/>
                  </a:cubicBezTo>
                  <a:cubicBezTo>
                    <a:pt x="0" y="101"/>
                    <a:pt x="1" y="99"/>
                    <a:pt x="2" y="98"/>
                  </a:cubicBezTo>
                  <a:cubicBezTo>
                    <a:pt x="10" y="89"/>
                    <a:pt x="18" y="80"/>
                    <a:pt x="26" y="71"/>
                  </a:cubicBezTo>
                  <a:cubicBezTo>
                    <a:pt x="27" y="70"/>
                    <a:pt x="28" y="69"/>
                    <a:pt x="28" y="67"/>
                  </a:cubicBezTo>
                  <a:cubicBezTo>
                    <a:pt x="30" y="57"/>
                    <a:pt x="30" y="57"/>
                    <a:pt x="35" y="50"/>
                  </a:cubicBezTo>
                  <a:cubicBezTo>
                    <a:pt x="27" y="45"/>
                    <a:pt x="21" y="38"/>
                    <a:pt x="21" y="28"/>
                  </a:cubicBezTo>
                  <a:cubicBezTo>
                    <a:pt x="21" y="21"/>
                    <a:pt x="23" y="15"/>
                    <a:pt x="28" y="9"/>
                  </a:cubicBezTo>
                  <a:cubicBezTo>
                    <a:pt x="37" y="0"/>
                    <a:pt x="53" y="0"/>
                    <a:pt x="63" y="9"/>
                  </a:cubicBezTo>
                  <a:cubicBezTo>
                    <a:pt x="74" y="19"/>
                    <a:pt x="73" y="35"/>
                    <a:pt x="59" y="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8016977A-112F-4154-95F5-0608714FBFEE}"/>
              </a:ext>
            </a:extLst>
          </p:cNvPr>
          <p:cNvSpPr txBox="1"/>
          <p:nvPr/>
        </p:nvSpPr>
        <p:spPr>
          <a:xfrm>
            <a:off x="6277900" y="3177639"/>
            <a:ext cx="50205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ОБЕСПЕЧЕНИЕ КОМФОРТА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noProof="0" dirty="0" smtClean="0">
                <a:solidFill>
                  <a:srgbClr val="FFFFFF"/>
                </a:solidFill>
                <a:latin typeface="Open Sans" panose="020B0606030504020204"/>
                <a:ea typeface="Noto Sans" panose="020B0502040504020204" pitchFamily="34"/>
                <a:cs typeface="Noto Sans" panose="020B0502040504020204" pitchFamily="34"/>
              </a:rPr>
              <a:t>ПОЛУЧЕНИЕ ПРИБЫЛИ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/>
              <a:ea typeface="Noto Sans" panose="020B0502040504020204" pitchFamily="34"/>
              <a:cs typeface="Noto Sans" panose="020B0502040504020204" pitchFamily="34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dirty="0" smtClean="0">
                <a:solidFill>
                  <a:srgbClr val="FFFFFF"/>
                </a:solidFill>
                <a:latin typeface="Open Sans" panose="020B0606030504020204"/>
                <a:ea typeface="Noto Sans" panose="020B0502040504020204" pitchFamily="34"/>
                <a:cs typeface="Noto Sans" panose="020B0502040504020204" pitchFamily="34"/>
              </a:rPr>
              <a:t>УЧАСТИЕ В БЛАГОТВОРИТЕЛЬНОЙ ПРОГРАММЕ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15432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14031</TotalTime>
  <Words>187</Words>
  <Application>Microsoft Office PowerPoint</Application>
  <PresentationFormat>Произвольный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User</cp:lastModifiedBy>
  <cp:revision>1027</cp:revision>
  <dcterms:created xsi:type="dcterms:W3CDTF">2017-12-05T16:25:52Z</dcterms:created>
  <dcterms:modified xsi:type="dcterms:W3CDTF">2022-03-28T05:42:20Z</dcterms:modified>
</cp:coreProperties>
</file>