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49528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8643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3714776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Реклама и маркетинг в предприниматель</a:t>
            </a:r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стве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в имени тебе моем?»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Слоган</a:t>
            </a:r>
            <a:endParaRPr lang="ru-RU" dirty="0"/>
          </a:p>
        </p:txBody>
      </p:sp>
      <p:pic>
        <p:nvPicPr>
          <p:cNvPr id="8195" name="Picture 3" descr="C:\Documents and Settings\Лицей 1\Рабочий стол\knK6HCkAdP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4799426" cy="214314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00438"/>
            <a:ext cx="6042577" cy="2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2915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Название;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продукции;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Качество;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исполнения;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Цены;</a:t>
            </a:r>
          </a:p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Восстребованность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Лицей 1\Рабочий стол\Fotolia_42340490_Subscription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222092" cy="27860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может содержать рекламный продукт: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Реклама  двигатель прогресса!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29600" cy="450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5643578"/>
            <a:ext cx="4038600" cy="482585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643314"/>
            <a:ext cx="40948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8043890" cy="3286148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способ донесения, как правило, коммерческой информации от одного человека до другого с целью привлечения внимания к тому, или иному продукту или услуги. При этом могут использоваться разные способы воздействия: визуальные, звуковые и пр.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Лицей 1\Рабочий стол\fotolia_49475299_subscription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3116"/>
            <a:ext cx="2571768" cy="1714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3684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Реклама выполняет несколько задач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462598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Первичного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привлечения внимания;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Прямой продажи;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Передачи информационного сообщения;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Создания или поддержания имиджа;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Отстройки от конкурентов;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Напоминания о необходимости предпринять то или иное действие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успешного развития салона красоты "Эдельвейс" и для привлечения клиентов, планируется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5043494" cy="398304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вывеска предприятия (Световые коробы)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-создание собственного сайта в интернете с подробными описаниями услуг и прейскурантом;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-визитки;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-буклеты, листовки.</a:t>
            </a:r>
          </a:p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500306"/>
            <a:ext cx="33575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Логотип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5167866" cy="38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000108"/>
            <a:ext cx="4727172" cy="278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Логотип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017946"/>
            <a:ext cx="5544989" cy="291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14818"/>
            <a:ext cx="7448569" cy="187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Логотип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8001024" cy="201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44764"/>
            <a:ext cx="3786214" cy="261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C:\Documents and Settings\Лицей 1\Рабочий стол\logo2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3446" y="3357562"/>
            <a:ext cx="405767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Лицей 1\Рабочий стол\annszfcjzycujwyna6aw_1435826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7643866" cy="2600797"/>
          </a:xfrm>
          <a:prstGeom prst="rect">
            <a:avLst/>
          </a:prstGeom>
          <a:noFill/>
        </p:spPr>
      </p:pic>
      <p:pic>
        <p:nvPicPr>
          <p:cNvPr id="6146" name="Picture 2" descr="C:\Documents and Settings\Лицей 1\Рабочий стол\b9ba146b7cd42d9ec0263ad8d5027a6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742759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9296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Лицей 1\Рабочий стол\4marko1509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8072494" cy="318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Реклама и маркетинг в предпринимательстве  «Что в имени тебе моем?»</vt:lpstr>
      <vt:lpstr>Реклама</vt:lpstr>
      <vt:lpstr>Реклама выполняет несколько задач:</vt:lpstr>
      <vt:lpstr>Пример: для успешного развития салона красоты "Эдельвейс" и для привлечения клиентов, планируется:</vt:lpstr>
      <vt:lpstr>Логотип</vt:lpstr>
      <vt:lpstr>Логотип</vt:lpstr>
      <vt:lpstr>Логотип</vt:lpstr>
      <vt:lpstr>Слоган</vt:lpstr>
      <vt:lpstr>Слайд 9</vt:lpstr>
      <vt:lpstr>Слоган</vt:lpstr>
      <vt:lpstr>Что может содержать рекламный продукт:</vt:lpstr>
      <vt:lpstr>Реклама  двигатель прогресса!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и маркетинг в предпринимательстве  «Что в имени тебе моем?»</dc:title>
  <cp:lastModifiedBy>Лицей 1</cp:lastModifiedBy>
  <cp:revision>7</cp:revision>
  <dcterms:modified xsi:type="dcterms:W3CDTF">2020-11-02T10:49:25Z</dcterms:modified>
</cp:coreProperties>
</file>