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118" y="533401"/>
            <a:ext cx="3772883" cy="2514601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9118" y="3403600"/>
            <a:ext cx="3772883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9118" y="6432552"/>
            <a:ext cx="4240920" cy="273049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0813" y="6432552"/>
            <a:ext cx="1028968" cy="273049"/>
          </a:xfrm>
        </p:spPr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01276" y="6432552"/>
            <a:ext cx="914639" cy="273049"/>
          </a:xfrm>
        </p:spPr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237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1477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771" y="533400"/>
            <a:ext cx="1772112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9118" y="533400"/>
            <a:ext cx="5602158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5436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674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9" y="533400"/>
            <a:ext cx="6516797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9119" y="3124200"/>
            <a:ext cx="6516797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5637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9117" y="1828800"/>
            <a:ext cx="31898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9516" y="1828800"/>
            <a:ext cx="31898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0504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6" y="533400"/>
            <a:ext cx="6516799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9118" y="1828800"/>
            <a:ext cx="3189801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9118" y="2590800"/>
            <a:ext cx="3189801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26114" y="1828800"/>
            <a:ext cx="3189801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26114" y="2590800"/>
            <a:ext cx="3189801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1549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0301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8263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8" y="533400"/>
            <a:ext cx="3086904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0506" y="533400"/>
            <a:ext cx="4401696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9118" y="2209800"/>
            <a:ext cx="3086904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083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118" y="533400"/>
            <a:ext cx="3086904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00505" y="533400"/>
            <a:ext cx="4336259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9118" y="2209800"/>
            <a:ext cx="3086904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572858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799117" y="533400"/>
            <a:ext cx="651679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9117" y="1828800"/>
            <a:ext cx="6516798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118" y="6155268"/>
            <a:ext cx="424092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00813" y="6155268"/>
            <a:ext cx="1028968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60EB8D92-17BA-475D-B118-BE28BBFF018F}" type="datetimeFigureOut">
              <a:rPr lang="ru-RU" smtClean="0"/>
              <a:pPr/>
              <a:t>23.11.2019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01276" y="6155268"/>
            <a:ext cx="91463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E0DA7EE-FBD0-4D4B-966C-6D01ABF442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785794"/>
            <a:ext cx="7772400" cy="1470025"/>
          </a:xfrm>
        </p:spPr>
        <p:txBody>
          <a:bodyPr/>
          <a:lstStyle/>
          <a:p>
            <a:r>
              <a:rPr lang="ru-RU" dirty="0" smtClean="0"/>
              <a:t>Этапы работы над проектом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928934"/>
            <a:ext cx="6400800" cy="17526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«Мой бизнес»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7. Финансовый 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9117" y="1828800"/>
            <a:ext cx="6516798" cy="445772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Цель </a:t>
            </a:r>
            <a:r>
              <a:rPr lang="ru-RU" sz="2400" b="1" dirty="0"/>
              <a:t>раздела – показать основные пункты из массы финансовых данных. </a:t>
            </a:r>
            <a:endParaRPr lang="ru-RU" sz="2400" b="1" dirty="0" smtClean="0"/>
          </a:p>
          <a:p>
            <a:r>
              <a:rPr lang="ru-RU" sz="2400" b="1" dirty="0" smtClean="0"/>
              <a:t>Здесь </a:t>
            </a:r>
            <a:r>
              <a:rPr lang="ru-RU" sz="2400" b="1" dirty="0"/>
              <a:t>даются нормативы для финансово-экономических расчетов, приводятся прямые (переменные) и постоянные затраты на производство продукции, калькуляция себестоимости продукции, смета расходов на реализацию проекта, потребность и источники финансирования, рассчитывается таблица расходов и доходов.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8. Направленность и эффективность проекта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ru-RU" sz="2400" b="1" dirty="0" smtClean="0"/>
              <a:t>В </a:t>
            </a:r>
            <a:r>
              <a:rPr lang="ru-RU" sz="2400" b="1" dirty="0"/>
              <a:t>разделе указывается направленность и значимость проекта, показатели эффективности его реализации.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/>
          </a:bodyPr>
          <a:lstStyle/>
          <a:p>
            <a:r>
              <a:rPr lang="ru-RU" b="1" dirty="0" smtClean="0"/>
              <a:t>9. Риски и гарантии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/>
              <a:t>Показываются </a:t>
            </a:r>
            <a:r>
              <a:rPr lang="ru-RU" sz="2400" b="1" dirty="0"/>
              <a:t>предпринимательские риски, приводятся гарантии возврата средств партнерам и инвесторам.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Критерии оценки проектных работ: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9116" y="1214422"/>
            <a:ext cx="7201907" cy="4805378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/>
              <a:t>Самостоятельность </a:t>
            </a:r>
            <a:r>
              <a:rPr lang="ru-RU" sz="2400" b="1" dirty="0"/>
              <a:t>работы над проектом;</a:t>
            </a:r>
          </a:p>
          <a:p>
            <a:pPr lvl="0"/>
            <a:r>
              <a:rPr lang="ru-RU" sz="2400" b="1" dirty="0"/>
              <a:t>Актуальность и важность темы проекта;</a:t>
            </a:r>
          </a:p>
          <a:p>
            <a:pPr lvl="0"/>
            <a:r>
              <a:rPr lang="ru-RU" sz="2400" b="1" dirty="0"/>
              <a:t>Полнота раскрытия темы;</a:t>
            </a:r>
          </a:p>
          <a:p>
            <a:pPr lvl="0"/>
            <a:r>
              <a:rPr lang="ru-RU" sz="2400" b="1" dirty="0"/>
              <a:t>Оригинальность предложенных решений;</a:t>
            </a:r>
          </a:p>
          <a:p>
            <a:pPr lvl="0"/>
            <a:r>
              <a:rPr lang="ru-RU" sz="2400" b="1" dirty="0"/>
              <a:t>Убедительность презентации, раскрытие содержания проекта;</a:t>
            </a:r>
          </a:p>
          <a:p>
            <a:pPr lvl="0"/>
            <a:r>
              <a:rPr lang="ru-RU" sz="2400" b="1" dirty="0"/>
              <a:t>Артистизм и выразительность выступления;</a:t>
            </a:r>
          </a:p>
          <a:p>
            <a:pPr lvl="0"/>
            <a:r>
              <a:rPr lang="ru-RU" sz="2400" b="1" dirty="0"/>
              <a:t>Использование средств наглядности, новых информационных технологий.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7372350" cy="635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структура бизнес-плана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99117" y="1571612"/>
            <a:ext cx="6516798" cy="507209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400" b="1" dirty="0" smtClean="0"/>
              <a:t>Резюме</a:t>
            </a:r>
            <a:r>
              <a:rPr lang="ru-RU" sz="2400" b="1" dirty="0"/>
              <a:t>.</a:t>
            </a:r>
          </a:p>
          <a:p>
            <a:pPr lvl="0"/>
            <a:r>
              <a:rPr lang="ru-RU" sz="2400" b="1" dirty="0"/>
              <a:t>Описание фирмы.</a:t>
            </a:r>
          </a:p>
          <a:p>
            <a:pPr lvl="0"/>
            <a:r>
              <a:rPr lang="ru-RU" sz="2400" b="1" dirty="0"/>
              <a:t>Описание продукции (услуг).</a:t>
            </a:r>
          </a:p>
          <a:p>
            <a:pPr lvl="0"/>
            <a:r>
              <a:rPr lang="ru-RU" sz="2400" b="1" dirty="0"/>
              <a:t>Маркетинг и сбыт продукции (услуг).</a:t>
            </a:r>
          </a:p>
          <a:p>
            <a:pPr lvl="0"/>
            <a:r>
              <a:rPr lang="ru-RU" sz="2400" b="1" dirty="0"/>
              <a:t>Производственный план.</a:t>
            </a:r>
          </a:p>
          <a:p>
            <a:pPr lvl="0"/>
            <a:r>
              <a:rPr lang="ru-RU" sz="2400" b="1" dirty="0"/>
              <a:t>Организационный план.</a:t>
            </a:r>
          </a:p>
          <a:p>
            <a:pPr lvl="0"/>
            <a:r>
              <a:rPr lang="ru-RU" sz="2400" b="1" dirty="0"/>
              <a:t>Финансовый план.</a:t>
            </a:r>
          </a:p>
          <a:p>
            <a:pPr lvl="0"/>
            <a:r>
              <a:rPr lang="ru-RU" sz="2400" b="1" dirty="0"/>
              <a:t>Направленность и эффективность проекта.</a:t>
            </a:r>
          </a:p>
          <a:p>
            <a:pPr lvl="0"/>
            <a:r>
              <a:rPr lang="ru-RU" sz="2400" b="1" dirty="0"/>
              <a:t>Риски и гарантии.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1. Резюме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dirty="0" smtClean="0"/>
              <a:t>Резюме </a:t>
            </a:r>
            <a:r>
              <a:rPr lang="ru-RU" sz="2400" b="1" dirty="0"/>
              <a:t>– это самостоятельный рекламный документ, так как в нем содержатся основные положения всего бизнес – плана. Это будет единственная часть, которую будут интересовать ваших будущих потенциальных инвесторов. А инвестор захочет прежде всего узнать следующую информацию: размер кредита, для какой цели, предполагаемые сроки погашения, гарантии, кто еще собирается инвестировать проект, какие собственные средства есть.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2. Описание предприятия и отрасли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b="1" dirty="0" smtClean="0"/>
              <a:t>Общие </a:t>
            </a:r>
            <a:r>
              <a:rPr lang="ru-RU" sz="2400" b="1" dirty="0"/>
              <a:t>сведения о фирме.</a:t>
            </a:r>
          </a:p>
          <a:p>
            <a:pPr lvl="0"/>
            <a:r>
              <a:rPr lang="ru-RU" sz="2400" b="1" dirty="0"/>
              <a:t>Финансово-экономические показатели деятельности фирмы.</a:t>
            </a:r>
          </a:p>
          <a:p>
            <a:pPr lvl="0"/>
            <a:r>
              <a:rPr lang="ru-RU" sz="2400" b="1" dirty="0"/>
              <a:t>Структура управления и кадровый состав.</a:t>
            </a:r>
          </a:p>
          <a:p>
            <a:pPr lvl="0"/>
            <a:r>
              <a:rPr lang="ru-RU" sz="2400" b="1" dirty="0"/>
              <a:t>Направления деятельности, продукция.</a:t>
            </a:r>
          </a:p>
          <a:p>
            <a:pPr lvl="0"/>
            <a:r>
              <a:rPr lang="ru-RU" sz="2400" b="1" dirty="0"/>
              <a:t>Партнерские связи и социальная активность.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 Описание продукции (услуг)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lnSpcReduction="10000"/>
          </a:bodyPr>
          <a:lstStyle/>
          <a:p>
            <a:r>
              <a:rPr lang="ru-RU" sz="2400" b="1" dirty="0"/>
              <a:t>О</a:t>
            </a:r>
            <a:r>
              <a:rPr lang="ru-RU" sz="2400" b="1" dirty="0" smtClean="0"/>
              <a:t>пределение </a:t>
            </a:r>
            <a:r>
              <a:rPr lang="ru-RU" sz="2400" b="1" dirty="0"/>
              <a:t>и описание тех видов продукции или услуг, которые будут предложены на рынок. Опишите основные характеристики вашей продукции, при этом сделайте акцент на преимуществах, которые ваша продукция несет потенциальным покупателям</a:t>
            </a:r>
            <a:r>
              <a:rPr lang="ru-RU" sz="2400" b="1" dirty="0" smtClean="0"/>
              <a:t>.</a:t>
            </a:r>
          </a:p>
          <a:p>
            <a:pPr>
              <a:buNone/>
            </a:pPr>
            <a:endParaRPr lang="ru-RU" sz="2400" b="1" dirty="0"/>
          </a:p>
          <a:p>
            <a:r>
              <a:rPr lang="ru-RU" sz="2400" b="1" dirty="0"/>
              <a:t>Важно, чтобы вы подчеркнули уникальность Вашей продукции или услуг: новая технология, качество товара, низкая себестоимость или какое-то особенное достоинство, удовлетворяющее запросам покупателей. Также необходимо, чтобы вы подчеркнули возможность совершенствования данной продукции (услуг).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4. Маркетинг и сбыт продукции (услуг)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9117" y="1428736"/>
            <a:ext cx="6516798" cy="4929222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План </a:t>
            </a:r>
            <a:r>
              <a:rPr lang="ru-RU" sz="2400" b="1" dirty="0"/>
              <a:t>маркетинга необходим, чтобы потенциальные клиенты превратились в реальных. Этот план должен показать, почему клиенты будут покупать вашу продукцию или пользоваться вашими услугами. </a:t>
            </a:r>
            <a:endParaRPr lang="ru-RU" sz="2400" b="1" dirty="0" smtClean="0"/>
          </a:p>
          <a:p>
            <a:endParaRPr lang="ru-RU" sz="2400" b="1" dirty="0"/>
          </a:p>
          <a:p>
            <a:r>
              <a:rPr lang="ru-RU" sz="2400" b="1" dirty="0" smtClean="0"/>
              <a:t>Вам </a:t>
            </a:r>
            <a:r>
              <a:rPr lang="ru-RU" sz="2400" b="1" dirty="0"/>
              <a:t>необходимо продумать ценообразование, схему распространения товаров, рекламу, методы стимулирования продаж, организацию послепродажного сопровождения, формирования имиджа.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5. Производственный 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/>
              <a:t>В </a:t>
            </a:r>
            <a:r>
              <a:rPr lang="ru-RU" sz="2400" b="1" dirty="0"/>
              <a:t>этом разделе должны быть описаны производственные или другие рабочие процессы, имеющие место на вашей фирме. </a:t>
            </a:r>
            <a:endParaRPr lang="ru-RU" sz="2400" b="1" dirty="0" smtClean="0"/>
          </a:p>
          <a:p>
            <a:r>
              <a:rPr lang="ru-RU" sz="2400" b="1" dirty="0" smtClean="0"/>
              <a:t>Здесь </a:t>
            </a:r>
            <a:r>
              <a:rPr lang="ru-RU" sz="2400" b="1" dirty="0"/>
              <a:t>вы должны рассмотреть все вопросы, связанные с помещениями, их расположением, оборудованием, персоналом.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6. Организационный 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9117" y="1214422"/>
            <a:ext cx="6516798" cy="4805378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В </a:t>
            </a:r>
            <a:r>
              <a:rPr lang="ru-RU" sz="2400" b="1" dirty="0"/>
              <a:t>данном разделе объясняется, каким образом организована руководящая группа и описывается основная роль каждого ее члена. </a:t>
            </a:r>
            <a:endParaRPr lang="ru-RU" sz="2400" b="1" dirty="0" smtClean="0"/>
          </a:p>
          <a:p>
            <a:r>
              <a:rPr lang="ru-RU" sz="2400" b="1" dirty="0" smtClean="0"/>
              <a:t>Показывается </a:t>
            </a:r>
            <a:r>
              <a:rPr lang="ru-RU" sz="2400" b="1" dirty="0"/>
              <a:t>команда управления проектом и ведущие специалисты, правовое обеспечение, имеющиеся или возможные поддержка и льготы, организационная структура и график реализации проекта. </a:t>
            </a:r>
            <a:endParaRPr lang="ru-RU" sz="2400" b="1" dirty="0" smtClean="0"/>
          </a:p>
          <a:p>
            <a:r>
              <a:rPr lang="ru-RU" sz="2400" b="1" dirty="0" smtClean="0"/>
              <a:t>В </a:t>
            </a:r>
            <a:r>
              <a:rPr lang="ru-RU" sz="2400" b="1" dirty="0"/>
              <a:t>этом разделе должны быть представлены данные о ваших партнерах, их возможностях и опыте.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Business strategy presentation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usiness strategy presentation.potx" id="{A5F13A6F-AB02-4A73-816C-34C20B6AA795}" vid="{DE7FCDCE-56F1-4731-A067-3AC58DCA2B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tf03460663</Template>
  <TotalTime>23</TotalTime>
  <Words>496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Business strategy presentation</vt:lpstr>
      <vt:lpstr>Этапы работы над проектом</vt:lpstr>
      <vt:lpstr>Слайд 2</vt:lpstr>
      <vt:lpstr>Общая структура бизнес-плана</vt:lpstr>
      <vt:lpstr>1. Резюме </vt:lpstr>
      <vt:lpstr>2. Описание предприятия и отрасли </vt:lpstr>
      <vt:lpstr>3. Описание продукции (услуг) </vt:lpstr>
      <vt:lpstr>4. Маркетинг и сбыт продукции (услуг) </vt:lpstr>
      <vt:lpstr>5. Производственный план </vt:lpstr>
      <vt:lpstr>6. Организационный план </vt:lpstr>
      <vt:lpstr>7. Финансовый план </vt:lpstr>
      <vt:lpstr>8. Направленность и эффективность проекта </vt:lpstr>
      <vt:lpstr>9. Риски и гарантии </vt:lpstr>
      <vt:lpstr>Критерии оценки проектных работ: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Этапы работы над проектом</dc:title>
  <dc:creator>Ked</dc:creator>
  <cp:lastModifiedBy>Ked</cp:lastModifiedBy>
  <cp:revision>3</cp:revision>
  <dcterms:created xsi:type="dcterms:W3CDTF">2019-11-23T06:23:13Z</dcterms:created>
  <dcterms:modified xsi:type="dcterms:W3CDTF">2019-11-23T06:46:46Z</dcterms:modified>
</cp:coreProperties>
</file>