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5"/>
            <a:ext cx="8246070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66870"/>
            <a:ext cx="824607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8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09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429131"/>
            <a:ext cx="8246070" cy="1214447"/>
          </a:xfrm>
        </p:spPr>
        <p:txBody>
          <a:bodyPr>
            <a:noAutofit/>
          </a:bodyPr>
          <a:lstStyle/>
          <a:p>
            <a:pPr algn="ctr"/>
            <a:r>
              <a:rPr lang="be-BY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ЭКОНОМИКА: СЕРЬЕЗНО И НЕ </a:t>
            </a:r>
            <a:r>
              <a:rPr lang="be-BY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ОЧЕНЬ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66870"/>
            <a:ext cx="8246070" cy="933964"/>
          </a:xfrm>
        </p:spPr>
        <p:txBody>
          <a:bodyPr>
            <a:normAutofit/>
          </a:bodyPr>
          <a:lstStyle/>
          <a:p>
            <a:r>
              <a:rPr lang="be-BY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игра</a:t>
            </a:r>
            <a:endParaRPr lang="ru-RU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278608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ЭТАП № 1 «Эрудит»</a:t>
            </a:r>
            <a:r>
              <a:rPr lang="ru-RU" b="1" dirty="0" smtClean="0"/>
              <a:t> 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5786454"/>
            <a:ext cx="8229600" cy="187004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ЭТАП №2 «История денег»</a:t>
            </a:r>
            <a:endParaRPr lang="ru-R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23309" y="1443834"/>
            <a:ext cx="6871725" cy="5056999"/>
          </a:xfrm>
        </p:spPr>
        <p:txBody>
          <a:bodyPr/>
          <a:lstStyle/>
          <a:p>
            <a:r>
              <a:rPr lang="ru-RU" sz="3200" b="1" dirty="0" smtClean="0"/>
              <a:t>Старинное название денег</a:t>
            </a:r>
            <a:endParaRPr lang="ru-RU" sz="3200" dirty="0" smtClean="0"/>
          </a:p>
          <a:p>
            <a:r>
              <a:rPr lang="ru-RU" sz="3200" b="1" dirty="0" smtClean="0"/>
              <a:t>Современное значение</a:t>
            </a:r>
            <a:endParaRPr lang="ru-RU" sz="3200" dirty="0" smtClean="0"/>
          </a:p>
          <a:p>
            <a:r>
              <a:rPr lang="ru-RU" sz="3200" dirty="0" smtClean="0"/>
              <a:t>3 копейки</a:t>
            </a:r>
          </a:p>
          <a:p>
            <a:r>
              <a:rPr lang="ru-RU" sz="3200" dirty="0" smtClean="0"/>
              <a:t>2 копейки</a:t>
            </a:r>
          </a:p>
          <a:p>
            <a:r>
              <a:rPr lang="ru-RU" sz="3200" dirty="0" smtClean="0"/>
              <a:t>10 копеек</a:t>
            </a:r>
          </a:p>
          <a:p>
            <a:r>
              <a:rPr lang="ru-RU" sz="3200" dirty="0" smtClean="0"/>
              <a:t>50 копеек</a:t>
            </a:r>
          </a:p>
          <a:p>
            <a:r>
              <a:rPr lang="ru-RU" sz="3200" dirty="0" smtClean="0"/>
              <a:t>1\2копейки</a:t>
            </a:r>
          </a:p>
          <a:p>
            <a:r>
              <a:rPr lang="ru-RU" sz="3200" dirty="0" smtClean="0"/>
              <a:t>5 копеек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№2 «История денег»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000240"/>
            <a:ext cx="826318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278608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ЭТАП № 3 </a:t>
            </a: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>«</a:t>
            </a:r>
            <a:r>
              <a:rPr lang="ru-RU" sz="4800" b="1" dirty="0" smtClean="0"/>
              <a:t>Финансовые ребусы</a:t>
            </a:r>
            <a:r>
              <a:rPr lang="ru-RU" sz="4800" b="1" dirty="0" smtClean="0"/>
              <a:t>»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5786454"/>
            <a:ext cx="8229600" cy="187004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5429264"/>
            <a:ext cx="8286808" cy="763525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ЭТАП</a:t>
            </a:r>
            <a:r>
              <a:rPr lang="ru-RU" sz="4400" b="1" dirty="0" smtClean="0"/>
              <a:t>№ 4 «Скатерть-самобранка»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71480"/>
            <a:ext cx="7890138" cy="4643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 № 5 «Учимся экономить»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473" y="1443834"/>
            <a:ext cx="8123562" cy="50569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200" dirty="0" smtClean="0"/>
              <a:t>Составить памятку не менее чем из 5 пунктов на выбор</a:t>
            </a:r>
          </a:p>
          <a:p>
            <a:pPr lvl="0"/>
            <a:r>
              <a:rPr lang="ru-RU" sz="3200" dirty="0" smtClean="0"/>
              <a:t>«Советы по рациональному использованию электроэнергии, которые сэкономят Ваш семейный бюджет»</a:t>
            </a:r>
          </a:p>
          <a:p>
            <a:endParaRPr lang="ru-RU" sz="3200" dirty="0" smtClean="0"/>
          </a:p>
          <a:p>
            <a:pPr lvl="0"/>
            <a:r>
              <a:rPr lang="ru-RU" sz="3200" dirty="0" smtClean="0"/>
              <a:t>«Советы по рациональному использованию воды, которые сэкономят Ваш семейный бюджет»</a:t>
            </a:r>
          </a:p>
          <a:p>
            <a:endParaRPr lang="ru-RU" sz="3200" dirty="0" smtClean="0"/>
          </a:p>
          <a:p>
            <a:pPr lvl="0"/>
            <a:r>
              <a:rPr lang="ru-RU" sz="3200" dirty="0" smtClean="0"/>
              <a:t>«Советы о том, как можно сэкономить, отправляясь за продуктами»</a:t>
            </a:r>
          </a:p>
          <a:p>
            <a:endParaRPr lang="ru-RU" sz="32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643578"/>
            <a:ext cx="6871725" cy="7635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ЭТАП № 6 «Подведем итоги»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s://fsd.multiurok.ru/html/2021/01/19/s_6006f755b3f79/1616999_9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00240"/>
            <a:ext cx="192882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fsd.multiurok.ru/html/2021/01/19/s_6006f755b3f79/1616999_11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357298"/>
            <a:ext cx="185738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s://fsd.multiurok.ru/html/2021/01/19/s_6006f755b3f79/1616999_12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2" y="2071678"/>
            <a:ext cx="164307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s://fsd.multiurok.ru/html/2021/01/19/s_6006f755b3f79/1616999_10.jpe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3702" y="4429132"/>
            <a:ext cx="1762131" cy="1609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s://fsd.multiurok.ru/html/2021/01/19/s_6006f755b3f79/1616999_13.jpe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4810" y="4071942"/>
            <a:ext cx="1466857" cy="1209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110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ЭКОНОМИКА: СЕРЬЕЗНО И НЕ ОЧЕНЬ</vt:lpstr>
      <vt:lpstr>ЭТАП № 1 «Эрудит» </vt:lpstr>
      <vt:lpstr>ЭТАП №2 «История денег»</vt:lpstr>
      <vt:lpstr>ЭТАП №2 «История денег»</vt:lpstr>
      <vt:lpstr>ЭТАП № 3  «Финансовые ребусы»</vt:lpstr>
      <vt:lpstr>ЭТАП№ 4 «Скатерть-самобранка»  </vt:lpstr>
      <vt:lpstr>ЭТАП № 5 «Учимся экономить»</vt:lpstr>
      <vt:lpstr>ЭТАП № 6 «Подведем итоги»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Ked</cp:lastModifiedBy>
  <cp:revision>31</cp:revision>
  <dcterms:created xsi:type="dcterms:W3CDTF">2013-08-21T19:17:07Z</dcterms:created>
  <dcterms:modified xsi:type="dcterms:W3CDTF">2021-03-22T21:33:34Z</dcterms:modified>
</cp:coreProperties>
</file>