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92" r:id="rId4"/>
    <p:sldId id="380" r:id="rId5"/>
    <p:sldId id="390" r:id="rId6"/>
    <p:sldId id="404" r:id="rId7"/>
    <p:sldId id="393" r:id="rId8"/>
    <p:sldId id="394" r:id="rId9"/>
    <p:sldId id="395" r:id="rId10"/>
    <p:sldId id="397" r:id="rId11"/>
    <p:sldId id="402" r:id="rId12"/>
    <p:sldId id="403" r:id="rId13"/>
    <p:sldId id="400" r:id="rId14"/>
    <p:sldId id="40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145" d="100"/>
          <a:sy n="145" d="100"/>
        </p:scale>
        <p:origin x="62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36744" y="307580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r>
              <a:rPr lang="ru-RU" sz="4000" b="1" dirty="0">
                <a:solidFill>
                  <a:srgbClr val="182C7F"/>
                </a:solidFill>
              </a:rPr>
              <a:t/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14377</TotalTime>
  <Words>55</Words>
  <Application>Microsoft Office PowerPoint</Application>
  <PresentationFormat>Экран (16:9)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Окушко Алена Геннадьевна</cp:lastModifiedBy>
  <cp:revision>483</cp:revision>
  <dcterms:created xsi:type="dcterms:W3CDTF">2024-07-24T10:48:12Z</dcterms:created>
  <dcterms:modified xsi:type="dcterms:W3CDTF">2026-08-10T10:35:14Z</dcterms:modified>
</cp:coreProperties>
</file>