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7" r:id="rId2"/>
    <p:sldId id="277" r:id="rId3"/>
    <p:sldId id="278" r:id="rId4"/>
    <p:sldId id="280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CE0000"/>
    <a:srgbClr val="2A5F7F"/>
    <a:srgbClr val="204D6E"/>
    <a:srgbClr val="235172"/>
    <a:srgbClr val="285B7A"/>
    <a:srgbClr val="63F3A4"/>
    <a:srgbClr val="09763A"/>
    <a:srgbClr val="DDFFF0"/>
    <a:srgbClr val="009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6" autoAdjust="0"/>
    <p:restoredTop sz="95380" autoAdjust="0"/>
  </p:normalViewPr>
  <p:slideViewPr>
    <p:cSldViewPr snapToGrid="0">
      <p:cViewPr varScale="1">
        <p:scale>
          <a:sx n="82" d="100"/>
          <a:sy n="82" d="100"/>
        </p:scale>
        <p:origin x="104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18.03.2019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ta.by/president/view/lukashenko-pozdravil-sootechestvennikov-s-dnem-konstitutsii-294047-2018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Инфографика 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https://www.belta.by/president/view/lukashenko-pozdravil-sootechestvennikov-s-dnem-konstitutsii-294047-2018/</a:t>
            </a:r>
            <a:endParaRPr lang="x-none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765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184239" y="100632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0" y="6100914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Март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2019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31386" y="2103309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6" y="1305957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546674" y="2716631"/>
            <a:ext cx="6864096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dirty="0">
                <a:latin typeface="Arial"/>
                <a:ea typeface="Arial"/>
                <a:cs typeface="Arial"/>
                <a:sym typeface="Arial"/>
              </a:rPr>
              <a:t>«Я – гражданин Республики Беларусь»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50" y="791346"/>
            <a:ext cx="11472114" cy="795001"/>
          </a:xfrm>
        </p:spPr>
        <p:txBody>
          <a:bodyPr>
            <a:noAutofit/>
          </a:bodyPr>
          <a:lstStyle/>
          <a:p>
            <a:r>
              <a:rPr lang="ru-RU" sz="3200" b="1" dirty="0"/>
              <a:t>Конституция — Основной закон Республики Беларусь</a:t>
            </a:r>
            <a:br>
              <a:rPr lang="ru-RU" sz="3200" b="1" dirty="0"/>
            </a:br>
            <a:r>
              <a:rPr lang="ru-RU" sz="2800" dirty="0"/>
              <a:t>(к 25-летию </a:t>
            </a:r>
            <a:r>
              <a:rPr lang="be-BY" sz="2800" dirty="0"/>
              <a:t>Конституции</a:t>
            </a:r>
            <a:r>
              <a:rPr lang="ru-RU" sz="2800" dirty="0"/>
              <a:t> Республики Беларусь)</a:t>
            </a:r>
            <a:endParaRPr lang="x-none" sz="2800" dirty="0"/>
          </a:p>
        </p:txBody>
      </p:sp>
      <p:sp>
        <p:nvSpPr>
          <p:cNvPr id="6" name="Текст 11">
            <a:extLst>
              <a:ext uri="{FF2B5EF4-FFF2-40B4-BE49-F238E27FC236}">
                <a16:creationId xmlns:a16="http://schemas.microsoft.com/office/drawing/2014/main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0769" y="2173370"/>
            <a:ext cx="4815080" cy="20768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200" dirty="0"/>
          </a:p>
          <a:p>
            <a:pPr marL="0" indent="0" algn="just">
              <a:buNone/>
            </a:pPr>
            <a:r>
              <a:rPr lang="ru-RU" dirty="0"/>
              <a:t>Конституция Республики Беларусь – Основной Закон нашего государства</a:t>
            </a:r>
            <a:r>
              <a:rPr lang="ru-RU" sz="2200" dirty="0"/>
              <a:t>.</a:t>
            </a:r>
            <a:endParaRPr lang="x-none" sz="22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2" y="1842435"/>
            <a:ext cx="5441111" cy="3029421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6D9EFE9C-53D3-44B7-84DD-4B9463C1B298}"/>
              </a:ext>
            </a:extLst>
          </p:cNvPr>
          <p:cNvSpPr txBox="1">
            <a:spLocks/>
          </p:cNvSpPr>
          <p:nvPr/>
        </p:nvSpPr>
        <p:spPr>
          <a:xfrm>
            <a:off x="636150" y="5151423"/>
            <a:ext cx="10919699" cy="1089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dirty="0"/>
              <a:t>Согласно Конституции высшей ценностью нашего общества и государства является человек, его права и свободы. </a:t>
            </a:r>
          </a:p>
          <a:p>
            <a:pPr marL="0" indent="0" algn="just">
              <a:buNone/>
            </a:pPr>
            <a:r>
              <a:rPr lang="ru-RU" sz="2200" dirty="0"/>
              <a:t>Конституция гарантирует каждому гражданину права и свободы, необходимые для созидательного труда, достойной жизни и гармоничного развития личности.</a:t>
            </a:r>
            <a:endParaRPr lang="x-none" sz="2200" dirty="0"/>
          </a:p>
        </p:txBody>
      </p:sp>
    </p:spTree>
    <p:extLst>
      <p:ext uri="{BB962C8B-B14F-4D97-AF65-F5344CB8AC3E}">
        <p14:creationId xmlns:p14="http://schemas.microsoft.com/office/powerpoint/2010/main" val="427221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49" y="791346"/>
            <a:ext cx="11331437" cy="795001"/>
          </a:xfrm>
        </p:spPr>
        <p:txBody>
          <a:bodyPr>
            <a:noAutofit/>
          </a:bodyPr>
          <a:lstStyle/>
          <a:p>
            <a:r>
              <a:rPr lang="ru-RU" sz="3200" b="1" dirty="0"/>
              <a:t>Конституция — Основной закон Республики Беларусь</a:t>
            </a:r>
            <a:br>
              <a:rPr lang="ru-RU" sz="3200" b="1" dirty="0"/>
            </a:br>
            <a:r>
              <a:rPr lang="ru-RU" sz="2800" dirty="0"/>
              <a:t>(к 25-летию </a:t>
            </a:r>
            <a:r>
              <a:rPr lang="be-BY" sz="2800" dirty="0"/>
              <a:t>Конституции</a:t>
            </a:r>
            <a:r>
              <a:rPr lang="ru-RU" sz="2800" dirty="0"/>
              <a:t> Республики Беларусь)</a:t>
            </a:r>
            <a:endParaRPr lang="x-none" sz="2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pic>
        <p:nvPicPr>
          <p:cNvPr id="21" name="Picture 2" descr="https://www.belta.by/uploads/lotus/news/000019_612849F0CF9B3A97432582510016021E_121694.jpg">
            <a:extLst>
              <a:ext uri="{FF2B5EF4-FFF2-40B4-BE49-F238E27FC236}">
                <a16:creationId xmlns:a16="http://schemas.microsoft.com/office/drawing/2014/main" id="{9D3A70D6-DE3D-490F-8991-0E07C32CE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45506" y="1824410"/>
            <a:ext cx="5556311" cy="46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belta.by/uploads/lotus/news/000019_612849F0CF9B3A97432582510016021E_121694.jpg">
            <a:extLst>
              <a:ext uri="{FF2B5EF4-FFF2-40B4-BE49-F238E27FC236}">
                <a16:creationId xmlns:a16="http://schemas.microsoft.com/office/drawing/2014/main" id="{18772BE1-6D7A-4B1C-AA9F-C45D29B5A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3972" y="3429000"/>
            <a:ext cx="4093392" cy="338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4C2D5449-E034-461A-8802-C90CA0EBE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29" b="93750" l="9610" r="89610">
                        <a14:foregroundMark x1="49870" y1="93750" x2="49870" y2="93750"/>
                        <a14:foregroundMark x1="22857" y1="93229" x2="22857" y2="93229"/>
                        <a14:foregroundMark x1="71948" y1="5729" x2="71948" y2="5729"/>
                        <a14:foregroundMark x1="62078" y1="7813" x2="62078" y2="781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45" y="1824410"/>
            <a:ext cx="2875546" cy="14340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0E5A6F-727A-4F59-B5CD-C72AACD3D243}"/>
              </a:ext>
            </a:extLst>
          </p:cNvPr>
          <p:cNvSpPr txBox="1"/>
          <p:nvPr/>
        </p:nvSpPr>
        <p:spPr>
          <a:xfrm>
            <a:off x="790183" y="1969064"/>
            <a:ext cx="3426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Конституция Республики Беларусь была принята </a:t>
            </a:r>
          </a:p>
          <a:p>
            <a:r>
              <a:rPr lang="ru-RU" sz="2400" b="1" dirty="0"/>
              <a:t>15 марта 1994 года</a:t>
            </a:r>
            <a:endParaRPr lang="ru-BY" sz="2000" b="1" dirty="0"/>
          </a:p>
        </p:txBody>
      </p:sp>
    </p:spTree>
    <p:extLst>
      <p:ext uri="{BB962C8B-B14F-4D97-AF65-F5344CB8AC3E}">
        <p14:creationId xmlns:p14="http://schemas.microsoft.com/office/powerpoint/2010/main" val="89096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50" y="791346"/>
            <a:ext cx="11472114" cy="795001"/>
          </a:xfrm>
        </p:spPr>
        <p:txBody>
          <a:bodyPr>
            <a:noAutofit/>
          </a:bodyPr>
          <a:lstStyle/>
          <a:p>
            <a:r>
              <a:rPr lang="ru-RU" sz="3200" b="1" dirty="0"/>
              <a:t>Конституция — Основной закон Республики Беларусь</a:t>
            </a:r>
            <a:br>
              <a:rPr lang="ru-RU" sz="3200" b="1" dirty="0"/>
            </a:br>
            <a:r>
              <a:rPr lang="ru-RU" sz="2800" dirty="0"/>
              <a:t>(к 25-летию </a:t>
            </a:r>
            <a:r>
              <a:rPr lang="be-BY" sz="2800" dirty="0"/>
              <a:t>Конституции</a:t>
            </a:r>
            <a:r>
              <a:rPr lang="ru-RU" sz="2800" dirty="0"/>
              <a:t> Республики Беларусь)</a:t>
            </a:r>
            <a:endParaRPr lang="x-none" sz="2800" dirty="0"/>
          </a:p>
        </p:txBody>
      </p:sp>
      <p:sp>
        <p:nvSpPr>
          <p:cNvPr id="6" name="Текст 11">
            <a:extLst>
              <a:ext uri="{FF2B5EF4-FFF2-40B4-BE49-F238E27FC236}">
                <a16:creationId xmlns:a16="http://schemas.microsoft.com/office/drawing/2014/main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75076" y="2054286"/>
            <a:ext cx="3094894" cy="39277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/>
              <a:t>15 марта </a:t>
            </a:r>
            <a:r>
              <a:rPr lang="ru-RU" sz="2400" dirty="0"/>
              <a:t>Александр Григорьевич вручил паспорта юным гражданам Беларуси. </a:t>
            </a:r>
          </a:p>
          <a:p>
            <a:pPr marL="0" indent="0" algn="just">
              <a:buNone/>
            </a:pPr>
            <a:r>
              <a:rPr lang="ru-RU" sz="2400" dirty="0"/>
              <a:t>Участниками мероприятия стали </a:t>
            </a:r>
            <a:r>
              <a:rPr lang="ru-RU" sz="2400" b="1" dirty="0"/>
              <a:t>25 </a:t>
            </a:r>
            <a:r>
              <a:rPr lang="ru-RU" sz="2400" dirty="0"/>
              <a:t>юных  талантливых белорусов из разных регионов страны, которым исполнилось в этом году 14 лет. 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pic>
        <p:nvPicPr>
          <p:cNvPr id="1026" name="Picture 2" descr="http://president.gov.by/images/storage/news/000374_983461.jpg">
            <a:extLst>
              <a:ext uri="{FF2B5EF4-FFF2-40B4-BE49-F238E27FC236}">
                <a16:creationId xmlns:a16="http://schemas.microsoft.com/office/drawing/2014/main" id="{7EC179C4-5569-4286-A715-3FFD851BB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/>
        </p:blipFill>
        <p:spPr bwMode="auto">
          <a:xfrm>
            <a:off x="636150" y="1940690"/>
            <a:ext cx="7741166" cy="40413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53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119</Words>
  <Application>Microsoft Office PowerPoint</Application>
  <PresentationFormat>Широкоэкранный</PresentationFormat>
  <Paragraphs>21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Calibri</vt:lpstr>
      <vt:lpstr>Arial</vt:lpstr>
      <vt:lpstr>Calibri Light</vt:lpstr>
      <vt:lpstr>Times New Roman</vt:lpstr>
      <vt:lpstr>Тема Office</vt:lpstr>
      <vt:lpstr>ПРОЕКТ  «Школа Активного Гражданина»</vt:lpstr>
      <vt:lpstr>Конституция — Основной закон Республики Беларусь (к 25-летию Конституции Республики Беларусь)</vt:lpstr>
      <vt:lpstr>Конституция — Основной закон Республики Беларусь (к 25-летию Конституции Республики Беларусь)</vt:lpstr>
      <vt:lpstr>Конституция — Основной закон Республики Беларусь (к 25-летию Конституции Республики Беларусь)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Ирина Харевич</cp:lastModifiedBy>
  <cp:revision>86</cp:revision>
  <cp:lastPrinted>2018-12-07T06:48:34Z</cp:lastPrinted>
  <dcterms:created xsi:type="dcterms:W3CDTF">2018-12-03T10:14:15Z</dcterms:created>
  <dcterms:modified xsi:type="dcterms:W3CDTF">2019-03-18T07:26:21Z</dcterms:modified>
</cp:coreProperties>
</file>