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0"/>
  </p:notesMasterIdLst>
  <p:handoutMasterIdLst>
    <p:handoutMasterId r:id="rId11"/>
  </p:handoutMasterIdLst>
  <p:sldIdLst>
    <p:sldId id="807" r:id="rId2"/>
    <p:sldId id="800" r:id="rId3"/>
    <p:sldId id="802" r:id="rId4"/>
    <p:sldId id="803" r:id="rId5"/>
    <p:sldId id="804" r:id="rId6"/>
    <p:sldId id="805" r:id="rId7"/>
    <p:sldId id="806" r:id="rId8"/>
    <p:sldId id="801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0E9FC"/>
    <a:srgbClr val="E3F2FD"/>
    <a:srgbClr val="96CEF8"/>
    <a:srgbClr val="FFFFFF"/>
    <a:srgbClr val="263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51" autoAdjust="0"/>
    <p:restoredTop sz="94707" autoAdjust="0"/>
  </p:normalViewPr>
  <p:slideViewPr>
    <p:cSldViewPr>
      <p:cViewPr>
        <p:scale>
          <a:sx n="62" d="100"/>
          <a:sy n="62" d="100"/>
        </p:scale>
        <p:origin x="-2064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Кулевич" userId="b573bfd47053b678" providerId="LiveId" clId="{420129EA-FFE7-4947-88C4-642E878E1E78}"/>
    <pc:docChg chg="undo redo custSel addSld delSld modSld sldOrd">
      <pc:chgData name="Светлана Кулевич" userId="b573bfd47053b678" providerId="LiveId" clId="{420129EA-FFE7-4947-88C4-642E878E1E78}" dt="2023-12-25T12:37:12.880" v="2491" actId="20577"/>
      <pc:docMkLst>
        <pc:docMk/>
      </pc:docMkLst>
      <pc:sldChg chg="addSp delSp modSp mod">
        <pc:chgData name="Светлана Кулевич" userId="b573bfd47053b678" providerId="LiveId" clId="{420129EA-FFE7-4947-88C4-642E878E1E78}" dt="2023-12-25T07:47:50.785" v="1634" actId="1076"/>
        <pc:sldMkLst>
          <pc:docMk/>
          <pc:sldMk cId="2635938520" sldId="779"/>
        </pc:sldMkLst>
        <pc:spChg chg="add del mod">
          <ac:chgData name="Светлана Кулевич" userId="b573bfd47053b678" providerId="LiveId" clId="{420129EA-FFE7-4947-88C4-642E878E1E78}" dt="2023-12-24T15:54:38.219" v="91" actId="3680"/>
          <ac:spMkLst>
            <pc:docMk/>
            <pc:sldMk cId="2635938520" sldId="779"/>
            <ac:spMk id="2" creationId="{5C1ECF8A-A387-4343-8275-6DC376D9B758}"/>
          </ac:spMkLst>
        </pc:spChg>
        <pc:spChg chg="mod">
          <ac:chgData name="Светлана Кулевич" userId="b573bfd47053b678" providerId="LiveId" clId="{420129EA-FFE7-4947-88C4-642E878E1E78}" dt="2023-12-24T16:11:40.331" v="447" actId="1076"/>
          <ac:spMkLst>
            <pc:docMk/>
            <pc:sldMk cId="2635938520" sldId="779"/>
            <ac:spMk id="8" creationId="{A1E68CC5-62FA-4631-A752-938B76CB42D2}"/>
          </ac:spMkLst>
        </pc:spChg>
        <pc:spChg chg="add del mod">
          <ac:chgData name="Светлана Кулевич" userId="b573bfd47053b678" providerId="LiveId" clId="{420129EA-FFE7-4947-88C4-642E878E1E78}" dt="2023-12-24T15:55:33.697" v="99" actId="21"/>
          <ac:spMkLst>
            <pc:docMk/>
            <pc:sldMk cId="2635938520" sldId="779"/>
            <ac:spMk id="12" creationId="{C7869908-2372-41DA-B3E2-C0C7B1AD2878}"/>
          </ac:spMkLst>
        </pc:spChg>
        <pc:spChg chg="add del mod">
          <ac:chgData name="Светлана Кулевич" userId="b573bfd47053b678" providerId="LiveId" clId="{420129EA-FFE7-4947-88C4-642E878E1E78}" dt="2023-12-24T16:05:59.118" v="318" actId="21"/>
          <ac:spMkLst>
            <pc:docMk/>
            <pc:sldMk cId="2635938520" sldId="779"/>
            <ac:spMk id="13" creationId="{B720E639-5C60-463D-B105-837090472D53}"/>
          </ac:spMkLst>
        </pc:spChg>
        <pc:spChg chg="add del mod">
          <ac:chgData name="Светлана Кулевич" userId="b573bfd47053b678" providerId="LiveId" clId="{420129EA-FFE7-4947-88C4-642E878E1E78}" dt="2023-12-24T16:01:35.064" v="293"/>
          <ac:spMkLst>
            <pc:docMk/>
            <pc:sldMk cId="2635938520" sldId="779"/>
            <ac:spMk id="14" creationId="{BDF5F4DB-E2FC-4F74-89E2-37BBCFBAAE8B}"/>
          </ac:spMkLst>
        </pc:spChg>
        <pc:spChg chg="add del">
          <ac:chgData name="Светлана Кулевич" userId="b573bfd47053b678" providerId="LiveId" clId="{420129EA-FFE7-4947-88C4-642E878E1E78}" dt="2023-12-24T16:01:35.064" v="295"/>
          <ac:spMkLst>
            <pc:docMk/>
            <pc:sldMk cId="2635938520" sldId="779"/>
            <ac:spMk id="15" creationId="{906D0B44-06E8-4DAC-BB01-54018C17A25B}"/>
          </ac:spMkLst>
        </pc:spChg>
        <pc:spChg chg="add mod">
          <ac:chgData name="Светлана Кулевич" userId="b573bfd47053b678" providerId="LiveId" clId="{420129EA-FFE7-4947-88C4-642E878E1E78}" dt="2023-12-24T16:00:34.550" v="279"/>
          <ac:spMkLst>
            <pc:docMk/>
            <pc:sldMk cId="2635938520" sldId="779"/>
            <ac:spMk id="16" creationId="{1E7AC4DF-4547-4815-9462-9214B39CAAAF}"/>
          </ac:spMkLst>
        </pc:spChg>
        <pc:spChg chg="mod">
          <ac:chgData name="Светлана Кулевич" userId="b573bfd47053b678" providerId="LiveId" clId="{420129EA-FFE7-4947-88C4-642E878E1E78}" dt="2023-12-24T16:11:21.027" v="430" actId="1038"/>
          <ac:spMkLst>
            <pc:docMk/>
            <pc:sldMk cId="2635938520" sldId="779"/>
            <ac:spMk id="20" creationId="{30CCBD59-198B-4CEE-904E-9F275FE7FF2B}"/>
          </ac:spMkLst>
        </pc:spChg>
        <pc:spChg chg="mod">
          <ac:chgData name="Светлана Кулевич" userId="b573bfd47053b678" providerId="LiveId" clId="{420129EA-FFE7-4947-88C4-642E878E1E78}" dt="2023-12-24T16:11:21.027" v="430" actId="1038"/>
          <ac:spMkLst>
            <pc:docMk/>
            <pc:sldMk cId="2635938520" sldId="779"/>
            <ac:spMk id="21" creationId="{5C1D664E-6DBD-45EF-819A-CDEA6095E73D}"/>
          </ac:spMkLst>
        </pc:spChg>
        <pc:spChg chg="mod">
          <ac:chgData name="Светлана Кулевич" userId="b573bfd47053b678" providerId="LiveId" clId="{420129EA-FFE7-4947-88C4-642E878E1E78}" dt="2023-12-24T16:11:21.027" v="430" actId="1038"/>
          <ac:spMkLst>
            <pc:docMk/>
            <pc:sldMk cId="2635938520" sldId="779"/>
            <ac:spMk id="24" creationId="{81F1F083-AD3B-4CE4-BC11-BCE038D93D62}"/>
          </ac:spMkLst>
        </pc:spChg>
        <pc:spChg chg="mod">
          <ac:chgData name="Светлана Кулевич" userId="b573bfd47053b678" providerId="LiveId" clId="{420129EA-FFE7-4947-88C4-642E878E1E78}" dt="2023-12-24T16:11:08.815" v="412" actId="1038"/>
          <ac:spMkLst>
            <pc:docMk/>
            <pc:sldMk cId="2635938520" sldId="779"/>
            <ac:spMk id="30" creationId="{AA310A2A-29C5-47A5-9917-F2F681E79690}"/>
          </ac:spMkLst>
        </pc:spChg>
        <pc:spChg chg="mod">
          <ac:chgData name="Светлана Кулевич" userId="b573bfd47053b678" providerId="LiveId" clId="{420129EA-FFE7-4947-88C4-642E878E1E78}" dt="2023-12-24T16:11:08.815" v="412" actId="1038"/>
          <ac:spMkLst>
            <pc:docMk/>
            <pc:sldMk cId="2635938520" sldId="779"/>
            <ac:spMk id="31" creationId="{3C185FD7-70D6-4778-AFA2-FC48333BA57B}"/>
          </ac:spMkLst>
        </pc:spChg>
        <pc:spChg chg="mod">
          <ac:chgData name="Светлана Кулевич" userId="b573bfd47053b678" providerId="LiveId" clId="{420129EA-FFE7-4947-88C4-642E878E1E78}" dt="2023-12-24T16:11:08.815" v="412" actId="1038"/>
          <ac:spMkLst>
            <pc:docMk/>
            <pc:sldMk cId="2635938520" sldId="779"/>
            <ac:spMk id="34" creationId="{8394D54E-7836-4E1F-AFEA-D3C95DBE904E}"/>
          </ac:spMkLst>
        </pc:spChg>
        <pc:spChg chg="mod">
          <ac:chgData name="Светлана Кулевич" userId="b573bfd47053b678" providerId="LiveId" clId="{420129EA-FFE7-4947-88C4-642E878E1E78}" dt="2023-12-24T16:10:44.391" v="389" actId="1038"/>
          <ac:spMkLst>
            <pc:docMk/>
            <pc:sldMk cId="2635938520" sldId="779"/>
            <ac:spMk id="41" creationId="{C0648C4C-3B7D-497A-BD30-B9569D9089C3}"/>
          </ac:spMkLst>
        </pc:spChg>
        <pc:spChg chg="mod">
          <ac:chgData name="Светлана Кулевич" userId="b573bfd47053b678" providerId="LiveId" clId="{420129EA-FFE7-4947-88C4-642E878E1E78}" dt="2023-12-24T16:10:44.391" v="389" actId="1038"/>
          <ac:spMkLst>
            <pc:docMk/>
            <pc:sldMk cId="2635938520" sldId="779"/>
            <ac:spMk id="42" creationId="{46D962EE-6790-4666-B979-541EA6B7EC96}"/>
          </ac:spMkLst>
        </pc:spChg>
        <pc:spChg chg="mod">
          <ac:chgData name="Светлана Кулевич" userId="b573bfd47053b678" providerId="LiveId" clId="{420129EA-FFE7-4947-88C4-642E878E1E78}" dt="2023-12-24T16:10:44.391" v="389" actId="1038"/>
          <ac:spMkLst>
            <pc:docMk/>
            <pc:sldMk cId="2635938520" sldId="779"/>
            <ac:spMk id="45" creationId="{60257C54-5CDB-47B5-8418-65586806F916}"/>
          </ac:spMkLst>
        </pc:spChg>
        <pc:grpChg chg="add mod">
          <ac:chgData name="Светлана Кулевич" userId="b573bfd47053b678" providerId="LiveId" clId="{420129EA-FFE7-4947-88C4-642E878E1E78}" dt="2023-12-24T16:24:39.507" v="630" actId="108"/>
          <ac:grpSpMkLst>
            <pc:docMk/>
            <pc:sldMk cId="2635938520" sldId="779"/>
            <ac:grpSpMk id="18" creationId="{483C7CCB-88EC-4A82-B2A9-9DA9D3346A87}"/>
          </ac:grpSpMkLst>
        </pc:grpChg>
        <pc:grpChg chg="mod">
          <ac:chgData name="Светлана Кулевич" userId="b573bfd47053b678" providerId="LiveId" clId="{420129EA-FFE7-4947-88C4-642E878E1E78}" dt="2023-12-24T16:11:21.027" v="430" actId="1038"/>
          <ac:grpSpMkLst>
            <pc:docMk/>
            <pc:sldMk cId="2635938520" sldId="779"/>
            <ac:grpSpMk id="19" creationId="{648C0200-0AA1-497F-899C-A1A3F43F47CB}"/>
          </ac:grpSpMkLst>
        </pc:grpChg>
        <pc:grpChg chg="mod">
          <ac:chgData name="Светлана Кулевич" userId="b573bfd47053b678" providerId="LiveId" clId="{420129EA-FFE7-4947-88C4-642E878E1E78}" dt="2023-12-24T16:11:21.027" v="430" actId="1038"/>
          <ac:grpSpMkLst>
            <pc:docMk/>
            <pc:sldMk cId="2635938520" sldId="779"/>
            <ac:grpSpMk id="22" creationId="{560848B0-23FD-493A-9DC9-07F6B8FAA677}"/>
          </ac:grpSpMkLst>
        </pc:grpChg>
        <pc:grpChg chg="add mod">
          <ac:chgData name="Светлана Кулевич" userId="b573bfd47053b678" providerId="LiveId" clId="{420129EA-FFE7-4947-88C4-642E878E1E78}" dt="2023-12-24T16:11:08.815" v="412" actId="1038"/>
          <ac:grpSpMkLst>
            <pc:docMk/>
            <pc:sldMk cId="2635938520" sldId="779"/>
            <ac:grpSpMk id="28" creationId="{48C9E1FC-B60E-4D7F-85EE-0770A1E7314F}"/>
          </ac:grpSpMkLst>
        </pc:grpChg>
        <pc:grpChg chg="mod">
          <ac:chgData name="Светлана Кулевич" userId="b573bfd47053b678" providerId="LiveId" clId="{420129EA-FFE7-4947-88C4-642E878E1E78}" dt="2023-12-24T16:11:08.815" v="412" actId="1038"/>
          <ac:grpSpMkLst>
            <pc:docMk/>
            <pc:sldMk cId="2635938520" sldId="779"/>
            <ac:grpSpMk id="29" creationId="{6BDAC2AA-C638-4852-B526-BFEB77C688CA}"/>
          </ac:grpSpMkLst>
        </pc:grpChg>
        <pc:grpChg chg="mod">
          <ac:chgData name="Светлана Кулевич" userId="b573bfd47053b678" providerId="LiveId" clId="{420129EA-FFE7-4947-88C4-642E878E1E78}" dt="2023-12-24T16:11:08.815" v="412" actId="1038"/>
          <ac:grpSpMkLst>
            <pc:docMk/>
            <pc:sldMk cId="2635938520" sldId="779"/>
            <ac:grpSpMk id="32" creationId="{421BBD5F-2AA3-497B-AEAE-F40ADB40E4D4}"/>
          </ac:grpSpMkLst>
        </pc:grpChg>
        <pc:grpChg chg="add mod">
          <ac:chgData name="Светлана Кулевич" userId="b573bfd47053b678" providerId="LiveId" clId="{420129EA-FFE7-4947-88C4-642E878E1E78}" dt="2023-12-24T16:10:44.391" v="389" actId="1038"/>
          <ac:grpSpMkLst>
            <pc:docMk/>
            <pc:sldMk cId="2635938520" sldId="779"/>
            <ac:grpSpMk id="39" creationId="{9DFA7747-C622-426C-AA85-C8BD4BA474CB}"/>
          </ac:grpSpMkLst>
        </pc:grpChg>
        <pc:grpChg chg="mod">
          <ac:chgData name="Светлана Кулевич" userId="b573bfd47053b678" providerId="LiveId" clId="{420129EA-FFE7-4947-88C4-642E878E1E78}" dt="2023-12-24T16:10:44.391" v="389" actId="1038"/>
          <ac:grpSpMkLst>
            <pc:docMk/>
            <pc:sldMk cId="2635938520" sldId="779"/>
            <ac:grpSpMk id="40" creationId="{EE67A93C-B0F1-4787-AC30-C09861FEA8BC}"/>
          </ac:grpSpMkLst>
        </pc:grpChg>
        <pc:grpChg chg="mod">
          <ac:chgData name="Светлана Кулевич" userId="b573bfd47053b678" providerId="LiveId" clId="{420129EA-FFE7-4947-88C4-642E878E1E78}" dt="2023-12-24T16:10:44.391" v="389" actId="1038"/>
          <ac:grpSpMkLst>
            <pc:docMk/>
            <pc:sldMk cId="2635938520" sldId="779"/>
            <ac:grpSpMk id="43" creationId="{362DB043-7C6E-4784-971D-FD761291FA28}"/>
          </ac:grpSpMkLst>
        </pc:grpChg>
        <pc:graphicFrameChg chg="add del mod ord modGraphic">
          <ac:chgData name="Светлана Кулевич" userId="b573bfd47053b678" providerId="LiveId" clId="{420129EA-FFE7-4947-88C4-642E878E1E78}" dt="2023-12-24T15:55:22.184" v="95" actId="21"/>
          <ac:graphicFrameMkLst>
            <pc:docMk/>
            <pc:sldMk cId="2635938520" sldId="779"/>
            <ac:graphicFrameMk id="6" creationId="{D102CD17-21C6-4706-8BD0-0063E6C725FB}"/>
          </ac:graphicFrameMkLst>
        </pc:graphicFrameChg>
        <pc:graphicFrameChg chg="add del mod modGraphic">
          <ac:chgData name="Светлана Кулевич" userId="b573bfd47053b678" providerId="LiveId" clId="{420129EA-FFE7-4947-88C4-642E878E1E78}" dt="2023-12-24T16:06:03.541" v="319" actId="21"/>
          <ac:graphicFrameMkLst>
            <pc:docMk/>
            <pc:sldMk cId="2635938520" sldId="779"/>
            <ac:graphicFrameMk id="7" creationId="{D9BE3845-5479-4CF0-9B72-0556D837C667}"/>
          </ac:graphicFrameMkLst>
        </pc:graphicFrameChg>
        <pc:picChg chg="del">
          <ac:chgData name="Светлана Кулевич" userId="b573bfd47053b678" providerId="LiveId" clId="{420129EA-FFE7-4947-88C4-642E878E1E78}" dt="2023-12-24T15:54:17.843" v="88" actId="21"/>
          <ac:picMkLst>
            <pc:docMk/>
            <pc:sldMk cId="2635938520" sldId="779"/>
            <ac:picMk id="3" creationId="{75D0B1DC-840F-438B-BB19-C557A584BCA2}"/>
          </ac:picMkLst>
        </pc:picChg>
        <pc:picChg chg="del">
          <ac:chgData name="Светлана Кулевич" userId="b573bfd47053b678" providerId="LiveId" clId="{420129EA-FFE7-4947-88C4-642E878E1E78}" dt="2023-12-24T15:54:23.882" v="90" actId="21"/>
          <ac:picMkLst>
            <pc:docMk/>
            <pc:sldMk cId="2635938520" sldId="779"/>
            <ac:picMk id="4" creationId="{EFDBF1C5-CB0A-441F-8E09-1DDA34C942D8}"/>
          </ac:picMkLst>
        </pc:picChg>
        <pc:picChg chg="mod">
          <ac:chgData name="Светлана Кулевич" userId="b573bfd47053b678" providerId="LiveId" clId="{420129EA-FFE7-4947-88C4-642E878E1E78}" dt="2023-12-24T16:11:43.851" v="448" actId="1076"/>
          <ac:picMkLst>
            <pc:docMk/>
            <pc:sldMk cId="2635938520" sldId="779"/>
            <ac:picMk id="5" creationId="{65228329-4668-46A2-AEF5-94A67992002E}"/>
          </ac:picMkLst>
        </pc:picChg>
        <pc:picChg chg="mod">
          <ac:chgData name="Светлана Кулевич" userId="b573bfd47053b678" providerId="LiveId" clId="{420129EA-FFE7-4947-88C4-642E878E1E78}" dt="2023-12-24T16:11:32.387" v="444" actId="1076"/>
          <ac:picMkLst>
            <pc:docMk/>
            <pc:sldMk cId="2635938520" sldId="779"/>
            <ac:picMk id="9" creationId="{C30848E1-48EE-4E1E-94CD-0CA08BD4FF8D}"/>
          </ac:picMkLst>
        </pc:picChg>
        <pc:picChg chg="mod">
          <ac:chgData name="Светлана Кулевич" userId="b573bfd47053b678" providerId="LiveId" clId="{420129EA-FFE7-4947-88C4-642E878E1E78}" dt="2023-12-24T16:11:48.447" v="451" actId="1035"/>
          <ac:picMkLst>
            <pc:docMk/>
            <pc:sldMk cId="2635938520" sldId="779"/>
            <ac:picMk id="11" creationId="{DA8881C1-3337-4AD9-9506-2BA2D76B4D93}"/>
          </ac:picMkLst>
        </pc:picChg>
        <pc:picChg chg="mod">
          <ac:chgData name="Светлана Кулевич" userId="b573bfd47053b678" providerId="LiveId" clId="{420129EA-FFE7-4947-88C4-642E878E1E78}" dt="2023-12-24T16:11:21.027" v="430" actId="1038"/>
          <ac:picMkLst>
            <pc:docMk/>
            <pc:sldMk cId="2635938520" sldId="779"/>
            <ac:picMk id="23" creationId="{14D333B2-384A-4836-A834-08559FA68845}"/>
          </ac:picMkLst>
        </pc:picChg>
        <pc:picChg chg="mod">
          <ac:chgData name="Светлана Кулевич" userId="b573bfd47053b678" providerId="LiveId" clId="{420129EA-FFE7-4947-88C4-642E878E1E78}" dt="2023-12-24T16:11:21.027" v="430" actId="1038"/>
          <ac:picMkLst>
            <pc:docMk/>
            <pc:sldMk cId="2635938520" sldId="779"/>
            <ac:picMk id="25" creationId="{B6AE805D-3D0D-4265-8D14-6100FBCB37F5}"/>
          </ac:picMkLst>
        </pc:picChg>
        <pc:picChg chg="add mod">
          <ac:chgData name="Светлана Кулевич" userId="b573bfd47053b678" providerId="LiveId" clId="{420129EA-FFE7-4947-88C4-642E878E1E78}" dt="2023-12-24T16:11:26.703" v="442" actId="1038"/>
          <ac:picMkLst>
            <pc:docMk/>
            <pc:sldMk cId="2635938520" sldId="779"/>
            <ac:picMk id="26" creationId="{FBE15066-56E2-4567-8513-DDE35DD65434}"/>
          </ac:picMkLst>
        </pc:picChg>
        <pc:picChg chg="add mod">
          <ac:chgData name="Светлана Кулевич" userId="b573bfd47053b678" providerId="LiveId" clId="{420129EA-FFE7-4947-88C4-642E878E1E78}" dt="2023-12-24T16:11:27.767" v="443" actId="1038"/>
          <ac:picMkLst>
            <pc:docMk/>
            <pc:sldMk cId="2635938520" sldId="779"/>
            <ac:picMk id="27" creationId="{0DE38058-0F16-4D47-8DB4-8C8DE923DF7E}"/>
          </ac:picMkLst>
        </pc:picChg>
        <pc:picChg chg="mod">
          <ac:chgData name="Светлана Кулевич" userId="b573bfd47053b678" providerId="LiveId" clId="{420129EA-FFE7-4947-88C4-642E878E1E78}" dt="2023-12-24T16:11:08.815" v="412" actId="1038"/>
          <ac:picMkLst>
            <pc:docMk/>
            <pc:sldMk cId="2635938520" sldId="779"/>
            <ac:picMk id="33" creationId="{7EAE8C9F-E25A-426F-8770-90CC9A9B7E93}"/>
          </ac:picMkLst>
        </pc:picChg>
        <pc:picChg chg="mod">
          <ac:chgData name="Светлана Кулевич" userId="b573bfd47053b678" providerId="LiveId" clId="{420129EA-FFE7-4947-88C4-642E878E1E78}" dt="2023-12-24T16:11:08.815" v="412" actId="1038"/>
          <ac:picMkLst>
            <pc:docMk/>
            <pc:sldMk cId="2635938520" sldId="779"/>
            <ac:picMk id="35" creationId="{416F4AC0-9874-4CB8-A707-26F7F3FD74CF}"/>
          </ac:picMkLst>
        </pc:picChg>
        <pc:picChg chg="add mod">
          <ac:chgData name="Светлана Кулевич" userId="b573bfd47053b678" providerId="LiveId" clId="{420129EA-FFE7-4947-88C4-642E878E1E78}" dt="2023-12-24T16:11:11.411" v="416" actId="1038"/>
          <ac:picMkLst>
            <pc:docMk/>
            <pc:sldMk cId="2635938520" sldId="779"/>
            <ac:picMk id="36" creationId="{8A24C56D-42F8-4374-AAE6-46C5851F87D9}"/>
          </ac:picMkLst>
        </pc:picChg>
        <pc:picChg chg="add mod">
          <ac:chgData name="Светлана Кулевич" userId="b573bfd47053b678" providerId="LiveId" clId="{420129EA-FFE7-4947-88C4-642E878E1E78}" dt="2023-12-24T16:11:17.307" v="425" actId="1038"/>
          <ac:picMkLst>
            <pc:docMk/>
            <pc:sldMk cId="2635938520" sldId="779"/>
            <ac:picMk id="37" creationId="{91C3C71F-B049-4697-A826-D8BC2A3B6EA2}"/>
          </ac:picMkLst>
        </pc:picChg>
        <pc:picChg chg="add mod">
          <ac:chgData name="Светлана Кулевич" userId="b573bfd47053b678" providerId="LiveId" clId="{420129EA-FFE7-4947-88C4-642E878E1E78}" dt="2023-12-24T16:11:18.238" v="426" actId="1038"/>
          <ac:picMkLst>
            <pc:docMk/>
            <pc:sldMk cId="2635938520" sldId="779"/>
            <ac:picMk id="38" creationId="{AADA3C82-D6EB-4793-B1D8-821B51AD6880}"/>
          </ac:picMkLst>
        </pc:picChg>
        <pc:picChg chg="mod">
          <ac:chgData name="Светлана Кулевич" userId="b573bfd47053b678" providerId="LiveId" clId="{420129EA-FFE7-4947-88C4-642E878E1E78}" dt="2023-12-24T16:10:44.391" v="389" actId="1038"/>
          <ac:picMkLst>
            <pc:docMk/>
            <pc:sldMk cId="2635938520" sldId="779"/>
            <ac:picMk id="44" creationId="{9476E9C8-55D5-47D7-96F7-121A0A203425}"/>
          </ac:picMkLst>
        </pc:picChg>
        <pc:picChg chg="mod">
          <ac:chgData name="Светлана Кулевич" userId="b573bfd47053b678" providerId="LiveId" clId="{420129EA-FFE7-4947-88C4-642E878E1E78}" dt="2023-12-24T16:10:44.391" v="389" actId="1038"/>
          <ac:picMkLst>
            <pc:docMk/>
            <pc:sldMk cId="2635938520" sldId="779"/>
            <ac:picMk id="46" creationId="{41BF4ABC-8EF2-454F-A58C-396DA18067D7}"/>
          </ac:picMkLst>
        </pc:picChg>
        <pc:picChg chg="add mod">
          <ac:chgData name="Светлана Кулевич" userId="b573bfd47053b678" providerId="LiveId" clId="{420129EA-FFE7-4947-88C4-642E878E1E78}" dt="2023-12-24T16:10:59.979" v="407" actId="1076"/>
          <ac:picMkLst>
            <pc:docMk/>
            <pc:sldMk cId="2635938520" sldId="779"/>
            <ac:picMk id="47" creationId="{7006B41B-ED9C-4B52-9C54-BDEE4C8E580C}"/>
          </ac:picMkLst>
        </pc:picChg>
        <pc:picChg chg="add mod">
          <ac:chgData name="Светлана Кулевич" userId="b573bfd47053b678" providerId="LiveId" clId="{420129EA-FFE7-4947-88C4-642E878E1E78}" dt="2023-12-24T16:10:56.839" v="406" actId="1076"/>
          <ac:picMkLst>
            <pc:docMk/>
            <pc:sldMk cId="2635938520" sldId="779"/>
            <ac:picMk id="48" creationId="{5C659AAA-C38F-4288-BDEE-3E9A65F35B75}"/>
          </ac:picMkLst>
        </pc:picChg>
        <pc:picChg chg="add mod">
          <ac:chgData name="Светлана Кулевич" userId="b573bfd47053b678" providerId="LiveId" clId="{420129EA-FFE7-4947-88C4-642E878E1E78}" dt="2023-12-24T16:10:46.368" v="394" actId="1038"/>
          <ac:picMkLst>
            <pc:docMk/>
            <pc:sldMk cId="2635938520" sldId="779"/>
            <ac:picMk id="49" creationId="{93D14308-E084-4873-B1F2-EC5F5472EA12}"/>
          </ac:picMkLst>
        </pc:picChg>
        <pc:picChg chg="add mod">
          <ac:chgData name="Светлана Кулевич" userId="b573bfd47053b678" providerId="LiveId" clId="{420129EA-FFE7-4947-88C4-642E878E1E78}" dt="2023-12-24T16:11:23.536" v="435" actId="1038"/>
          <ac:picMkLst>
            <pc:docMk/>
            <pc:sldMk cId="2635938520" sldId="779"/>
            <ac:picMk id="50" creationId="{9729F568-DE4A-4F82-9D05-01F65FD6248E}"/>
          </ac:picMkLst>
        </pc:picChg>
        <pc:picChg chg="add del mod">
          <ac:chgData name="Светлана Кулевич" userId="b573bfd47053b678" providerId="LiveId" clId="{420129EA-FFE7-4947-88C4-642E878E1E78}" dt="2023-12-25T07:47:29.762" v="1628" actId="21"/>
          <ac:picMkLst>
            <pc:docMk/>
            <pc:sldMk cId="2635938520" sldId="779"/>
            <ac:picMk id="1026" creationId="{12D98CEA-B7E6-4872-A987-A94773464582}"/>
          </ac:picMkLst>
        </pc:picChg>
        <pc:picChg chg="add mod">
          <ac:chgData name="Светлана Кулевич" userId="b573bfd47053b678" providerId="LiveId" clId="{420129EA-FFE7-4947-88C4-642E878E1E78}" dt="2023-12-25T07:47:50.785" v="1634" actId="1076"/>
          <ac:picMkLst>
            <pc:docMk/>
            <pc:sldMk cId="2635938520" sldId="779"/>
            <ac:picMk id="1028" creationId="{ECBFEF58-72E0-469C-9231-384F7AB194B8}"/>
          </ac:picMkLst>
        </pc:picChg>
        <pc:picChg chg="del">
          <ac:chgData name="Светлана Кулевич" userId="b573bfd47053b678" providerId="LiveId" clId="{420129EA-FFE7-4947-88C4-642E878E1E78}" dt="2023-12-24T15:54:20.401" v="89" actId="21"/>
          <ac:picMkLst>
            <pc:docMk/>
            <pc:sldMk cId="2635938520" sldId="779"/>
            <ac:picMk id="24578" creationId="{69CA4F50-B04D-4BBE-B304-7D9FD2CBFCB0}"/>
          </ac:picMkLst>
        </pc:picChg>
      </pc:sldChg>
      <pc:sldChg chg="modSp">
        <pc:chgData name="Светлана Кулевич" userId="b573bfd47053b678" providerId="LiveId" clId="{420129EA-FFE7-4947-88C4-642E878E1E78}" dt="2023-12-24T16:06:54.296" v="326" actId="14100"/>
        <pc:sldMkLst>
          <pc:docMk/>
          <pc:sldMk cId="3037789363" sldId="785"/>
        </pc:sldMkLst>
        <pc:spChg chg="mod">
          <ac:chgData name="Светлана Кулевич" userId="b573bfd47053b678" providerId="LiveId" clId="{420129EA-FFE7-4947-88C4-642E878E1E78}" dt="2023-12-24T16:06:54.296" v="326" actId="14100"/>
          <ac:spMkLst>
            <pc:docMk/>
            <pc:sldMk cId="3037789363" sldId="785"/>
            <ac:spMk id="30" creationId="{D928DD86-8021-4DAF-8358-47F0A43818D0}"/>
          </ac:spMkLst>
        </pc:spChg>
        <pc:spChg chg="mod">
          <ac:chgData name="Светлана Кулевич" userId="b573bfd47053b678" providerId="LiveId" clId="{420129EA-FFE7-4947-88C4-642E878E1E78}" dt="2023-12-24T16:06:54.296" v="326" actId="14100"/>
          <ac:spMkLst>
            <pc:docMk/>
            <pc:sldMk cId="3037789363" sldId="785"/>
            <ac:spMk id="33" creationId="{7A321E0B-4DD9-4B35-8A18-38975893931A}"/>
          </ac:spMkLst>
        </pc:spChg>
        <pc:spChg chg="mod">
          <ac:chgData name="Светлана Кулевич" userId="b573bfd47053b678" providerId="LiveId" clId="{420129EA-FFE7-4947-88C4-642E878E1E78}" dt="2023-12-24T16:06:54.296" v="326" actId="14100"/>
          <ac:spMkLst>
            <pc:docMk/>
            <pc:sldMk cId="3037789363" sldId="785"/>
            <ac:spMk id="36" creationId="{8845C210-47B7-4434-BABA-533353A9CB22}"/>
          </ac:spMkLst>
        </pc:spChg>
        <pc:grpChg chg="mod">
          <ac:chgData name="Светлана Кулевич" userId="b573bfd47053b678" providerId="LiveId" clId="{420129EA-FFE7-4947-88C4-642E878E1E78}" dt="2023-12-24T16:06:54.296" v="326" actId="14100"/>
          <ac:grpSpMkLst>
            <pc:docMk/>
            <pc:sldMk cId="3037789363" sldId="785"/>
            <ac:grpSpMk id="24" creationId="{4C581E6E-922B-4146-96BE-A2CDD41E90DE}"/>
          </ac:grpSpMkLst>
        </pc:grpChg>
        <pc:grpChg chg="mod">
          <ac:chgData name="Светлана Кулевич" userId="b573bfd47053b678" providerId="LiveId" clId="{420129EA-FFE7-4947-88C4-642E878E1E78}" dt="2023-12-24T16:06:54.296" v="326" actId="14100"/>
          <ac:grpSpMkLst>
            <pc:docMk/>
            <pc:sldMk cId="3037789363" sldId="785"/>
            <ac:grpSpMk id="25" creationId="{AB051228-FB5C-4CC2-A7B7-23CC13FD6271}"/>
          </ac:grpSpMkLst>
        </pc:grpChg>
        <pc:grpChg chg="mod">
          <ac:chgData name="Светлана Кулевич" userId="b573bfd47053b678" providerId="LiveId" clId="{420129EA-FFE7-4947-88C4-642E878E1E78}" dt="2023-12-24T16:06:54.296" v="326" actId="14100"/>
          <ac:grpSpMkLst>
            <pc:docMk/>
            <pc:sldMk cId="3037789363" sldId="785"/>
            <ac:grpSpMk id="34" creationId="{08517A78-B782-4A1E-BD30-CF672ECF39EC}"/>
          </ac:grpSpMkLst>
        </pc:grpChg>
        <pc:picChg chg="mod">
          <ac:chgData name="Светлана Кулевич" userId="b573bfd47053b678" providerId="LiveId" clId="{420129EA-FFE7-4947-88C4-642E878E1E78}" dt="2023-12-24T16:06:54.296" v="326" actId="14100"/>
          <ac:picMkLst>
            <pc:docMk/>
            <pc:sldMk cId="3037789363" sldId="785"/>
            <ac:picMk id="35" creationId="{C0A59763-2027-45D3-B833-99847F91A906}"/>
          </ac:picMkLst>
        </pc:picChg>
        <pc:picChg chg="mod">
          <ac:chgData name="Светлана Кулевич" userId="b573bfd47053b678" providerId="LiveId" clId="{420129EA-FFE7-4947-88C4-642E878E1E78}" dt="2023-12-24T16:06:54.296" v="326" actId="14100"/>
          <ac:picMkLst>
            <pc:docMk/>
            <pc:sldMk cId="3037789363" sldId="785"/>
            <ac:picMk id="38" creationId="{C91484EF-E444-484C-BCF9-BD4F93C6FEC5}"/>
          </ac:picMkLst>
        </pc:picChg>
      </pc:sldChg>
      <pc:sldChg chg="addSp delSp modSp mod">
        <pc:chgData name="Светлана Кулевич" userId="b573bfd47053b678" providerId="LiveId" clId="{420129EA-FFE7-4947-88C4-642E878E1E78}" dt="2023-12-25T11:12:23.216" v="2154" actId="1076"/>
        <pc:sldMkLst>
          <pc:docMk/>
          <pc:sldMk cId="82280804" sldId="794"/>
        </pc:sldMkLst>
        <pc:spChg chg="mod">
          <ac:chgData name="Светлана Кулевич" userId="b573bfd47053b678" providerId="LiveId" clId="{420129EA-FFE7-4947-88C4-642E878E1E78}" dt="2023-12-25T11:11:58.069" v="2150" actId="20577"/>
          <ac:spMkLst>
            <pc:docMk/>
            <pc:sldMk cId="82280804" sldId="794"/>
            <ac:spMk id="17" creationId="{CC9D1C70-E1B4-4134-BB66-6CA3EACF595D}"/>
          </ac:spMkLst>
        </pc:spChg>
        <pc:spChg chg="mod">
          <ac:chgData name="Светлана Кулевич" userId="b573bfd47053b678" providerId="LiveId" clId="{420129EA-FFE7-4947-88C4-642E878E1E78}" dt="2023-12-25T11:12:23.216" v="2154" actId="1076"/>
          <ac:spMkLst>
            <pc:docMk/>
            <pc:sldMk cId="82280804" sldId="794"/>
            <ac:spMk id="26" creationId="{68D6EB6E-B70B-4FDA-A4B7-17CD3435770A}"/>
          </ac:spMkLst>
        </pc:spChg>
        <pc:spChg chg="mod">
          <ac:chgData name="Светлана Кулевич" userId="b573bfd47053b678" providerId="LiveId" clId="{420129EA-FFE7-4947-88C4-642E878E1E78}" dt="2023-12-25T11:12:11.321" v="2152" actId="1076"/>
          <ac:spMkLst>
            <pc:docMk/>
            <pc:sldMk cId="82280804" sldId="794"/>
            <ac:spMk id="28" creationId="{6ABF52BA-C1B6-42F2-9974-18BFA5BA4D3F}"/>
          </ac:spMkLst>
        </pc:spChg>
        <pc:picChg chg="add del mod">
          <ac:chgData name="Светлана Кулевич" userId="b573bfd47053b678" providerId="LiveId" clId="{420129EA-FFE7-4947-88C4-642E878E1E78}" dt="2023-12-24T15:51:01.343" v="24" actId="21"/>
          <ac:picMkLst>
            <pc:docMk/>
            <pc:sldMk cId="82280804" sldId="794"/>
            <ac:picMk id="3" creationId="{0DF3514D-E9A8-4122-A943-C77A5B8AE332}"/>
          </ac:picMkLst>
        </pc:picChg>
        <pc:picChg chg="del">
          <ac:chgData name="Светлана Кулевич" userId="b573bfd47053b678" providerId="LiveId" clId="{420129EA-FFE7-4947-88C4-642E878E1E78}" dt="2023-12-24T15:50:43.096" v="20" actId="21"/>
          <ac:picMkLst>
            <pc:docMk/>
            <pc:sldMk cId="82280804" sldId="794"/>
            <ac:picMk id="5" creationId="{3AA0CA62-320C-419C-93D0-89E796F04C60}"/>
          </ac:picMkLst>
        </pc:picChg>
        <pc:picChg chg="add mod modCrop">
          <ac:chgData name="Светлана Кулевич" userId="b573bfd47053b678" providerId="LiveId" clId="{420129EA-FFE7-4947-88C4-642E878E1E78}" dt="2023-12-24T16:27:34.985" v="653" actId="108"/>
          <ac:picMkLst>
            <pc:docMk/>
            <pc:sldMk cId="82280804" sldId="794"/>
            <ac:picMk id="6" creationId="{890E5BF6-A05D-42FD-BA44-9642B4ED80A4}"/>
          </ac:picMkLst>
        </pc:picChg>
        <pc:picChg chg="add mod">
          <ac:chgData name="Светлана Кулевич" userId="b573bfd47053b678" providerId="LiveId" clId="{420129EA-FFE7-4947-88C4-642E878E1E78}" dt="2023-12-24T16:27:35.649" v="654" actId="108"/>
          <ac:picMkLst>
            <pc:docMk/>
            <pc:sldMk cId="82280804" sldId="794"/>
            <ac:picMk id="8" creationId="{022F92B2-BD58-47D5-A9A3-D39B6D63D14D}"/>
          </ac:picMkLst>
        </pc:picChg>
        <pc:picChg chg="add mod">
          <ac:chgData name="Светлана Кулевич" userId="b573bfd47053b678" providerId="LiveId" clId="{420129EA-FFE7-4947-88C4-642E878E1E78}" dt="2023-12-24T15:51:47.739" v="33" actId="108"/>
          <ac:picMkLst>
            <pc:docMk/>
            <pc:sldMk cId="82280804" sldId="794"/>
            <ac:picMk id="10" creationId="{A8F278F4-C76A-4795-AD3C-12E78D181E5F}"/>
          </ac:picMkLst>
        </pc:picChg>
        <pc:picChg chg="del">
          <ac:chgData name="Светлана Кулевич" userId="b573bfd47053b678" providerId="LiveId" clId="{420129EA-FFE7-4947-88C4-642E878E1E78}" dt="2023-12-24T15:50:08.460" v="15" actId="21"/>
          <ac:picMkLst>
            <pc:docMk/>
            <pc:sldMk cId="82280804" sldId="794"/>
            <ac:picMk id="15" creationId="{1FEEE97F-322C-45A3-A569-0962F2CB9499}"/>
          </ac:picMkLst>
        </pc:picChg>
        <pc:picChg chg="add del">
          <ac:chgData name="Светлана Кулевич" userId="b573bfd47053b678" providerId="LiveId" clId="{420129EA-FFE7-4947-88C4-642E878E1E78}" dt="2023-12-24T15:49:55.510" v="11" actId="21"/>
          <ac:picMkLst>
            <pc:docMk/>
            <pc:sldMk cId="82280804" sldId="794"/>
            <ac:picMk id="16" creationId="{F283FEE4-B580-4DE3-8E8D-A11F3C6AFB11}"/>
          </ac:picMkLst>
        </pc:picChg>
      </pc:sldChg>
      <pc:sldChg chg="modSp mod">
        <pc:chgData name="Светлана Кулевич" userId="b573bfd47053b678" providerId="LiveId" clId="{420129EA-FFE7-4947-88C4-642E878E1E78}" dt="2023-12-25T07:45:03.382" v="1620" actId="1076"/>
        <pc:sldMkLst>
          <pc:docMk/>
          <pc:sldMk cId="3458921134" sldId="797"/>
        </pc:sldMkLst>
        <pc:spChg chg="mod">
          <ac:chgData name="Светлана Кулевич" userId="b573bfd47053b678" providerId="LiveId" clId="{420129EA-FFE7-4947-88C4-642E878E1E78}" dt="2023-12-25T07:44:11.181" v="1615" actId="255"/>
          <ac:spMkLst>
            <pc:docMk/>
            <pc:sldMk cId="3458921134" sldId="797"/>
            <ac:spMk id="2" creationId="{00000000-0000-0000-0000-000000000000}"/>
          </ac:spMkLst>
        </pc:spChg>
        <pc:spChg chg="mod">
          <ac:chgData name="Светлана Кулевич" userId="b573bfd47053b678" providerId="LiveId" clId="{420129EA-FFE7-4947-88C4-642E878E1E78}" dt="2023-12-25T07:45:03.382" v="1620" actId="1076"/>
          <ac:spMkLst>
            <pc:docMk/>
            <pc:sldMk cId="3458921134" sldId="797"/>
            <ac:spMk id="3" creationId="{00000000-0000-0000-0000-000000000000}"/>
          </ac:spMkLst>
        </pc:spChg>
      </pc:sldChg>
      <pc:sldChg chg="addSp delSp modSp new mod">
        <pc:chgData name="Светлана Кулевич" userId="b573bfd47053b678" providerId="LiveId" clId="{420129EA-FFE7-4947-88C4-642E878E1E78}" dt="2023-12-25T07:49:58.901" v="1644" actId="1076"/>
        <pc:sldMkLst>
          <pc:docMk/>
          <pc:sldMk cId="1108844675" sldId="799"/>
        </pc:sldMkLst>
        <pc:spChg chg="mod">
          <ac:chgData name="Светлана Кулевич" userId="b573bfd47053b678" providerId="LiveId" clId="{420129EA-FFE7-4947-88C4-642E878E1E78}" dt="2023-12-25T07:49:58.901" v="1644" actId="1076"/>
          <ac:spMkLst>
            <pc:docMk/>
            <pc:sldMk cId="1108844675" sldId="799"/>
            <ac:spMk id="2" creationId="{4E1928BA-5CE1-4720-8AE6-A8D4928C3D1C}"/>
          </ac:spMkLst>
        </pc:spChg>
        <pc:spChg chg="mod">
          <ac:chgData name="Светлана Кулевич" userId="b573bfd47053b678" providerId="LiveId" clId="{420129EA-FFE7-4947-88C4-642E878E1E78}" dt="2023-12-24T16:13:53.653" v="462" actId="20577"/>
          <ac:spMkLst>
            <pc:docMk/>
            <pc:sldMk cId="1108844675" sldId="799"/>
            <ac:spMk id="3" creationId="{9D1961F8-35F6-453A-95CB-E474F2D4C18C}"/>
          </ac:spMkLst>
        </pc:spChg>
        <pc:picChg chg="add del mod">
          <ac:chgData name="Светлана Кулевич" userId="b573bfd47053b678" providerId="LiveId" clId="{420129EA-FFE7-4947-88C4-642E878E1E78}" dt="2023-12-25T07:49:54.858" v="1643" actId="21"/>
          <ac:picMkLst>
            <pc:docMk/>
            <pc:sldMk cId="1108844675" sldId="799"/>
            <ac:picMk id="2050" creationId="{CD96717E-5CCB-47D9-8A55-90D0F29C4E14}"/>
          </ac:picMkLst>
        </pc:picChg>
      </pc:sldChg>
      <pc:sldChg chg="addSp delSp modSp new mod">
        <pc:chgData name="Светлана Кулевич" userId="b573bfd47053b678" providerId="LiveId" clId="{420129EA-FFE7-4947-88C4-642E878E1E78}" dt="2023-12-25T11:32:51.788" v="2357" actId="108"/>
        <pc:sldMkLst>
          <pc:docMk/>
          <pc:sldMk cId="3388988578" sldId="800"/>
        </pc:sldMkLst>
        <pc:spChg chg="del">
          <ac:chgData name="Светлана Кулевич" userId="b573bfd47053b678" providerId="LiveId" clId="{420129EA-FFE7-4947-88C4-642E878E1E78}" dt="2023-12-24T16:17:45.898" v="480"/>
          <ac:spMkLst>
            <pc:docMk/>
            <pc:sldMk cId="3388988578" sldId="800"/>
            <ac:spMk id="2" creationId="{3467162C-DF28-47C2-8A4E-8C628E206A7E}"/>
          </ac:spMkLst>
        </pc:spChg>
        <pc:spChg chg="mod">
          <ac:chgData name="Светлана Кулевич" userId="b573bfd47053b678" providerId="LiveId" clId="{420129EA-FFE7-4947-88C4-642E878E1E78}" dt="2023-12-25T11:32:51.788" v="2357" actId="108"/>
          <ac:spMkLst>
            <pc:docMk/>
            <pc:sldMk cId="3388988578" sldId="800"/>
            <ac:spMk id="3" creationId="{EDF346C6-579C-4B49-BD4C-7FDF759CC1E4}"/>
          </ac:spMkLst>
        </pc:spChg>
        <pc:spChg chg="add mod">
          <ac:chgData name="Светлана Кулевич" userId="b573bfd47053b678" providerId="LiveId" clId="{420129EA-FFE7-4947-88C4-642E878E1E78}" dt="2023-12-24T16:23:02.723" v="584" actId="1076"/>
          <ac:spMkLst>
            <pc:docMk/>
            <pc:sldMk cId="3388988578" sldId="800"/>
            <ac:spMk id="4" creationId="{FC4EA0CC-2207-46A5-A6BD-6590C5B67240}"/>
          </ac:spMkLst>
        </pc:spChg>
        <pc:spChg chg="add del mod">
          <ac:chgData name="Светлана Кулевич" userId="b573bfd47053b678" providerId="LiveId" clId="{420129EA-FFE7-4947-88C4-642E878E1E78}" dt="2023-12-24T16:19:59.501" v="515" actId="21"/>
          <ac:spMkLst>
            <pc:docMk/>
            <pc:sldMk cId="3388988578" sldId="800"/>
            <ac:spMk id="6" creationId="{57F7FB82-7603-4B59-A5DE-8951CB2319AA}"/>
          </ac:spMkLst>
        </pc:spChg>
        <pc:spChg chg="add mod">
          <ac:chgData name="Светлана Кулевич" userId="b573bfd47053b678" providerId="LiveId" clId="{420129EA-FFE7-4947-88C4-642E878E1E78}" dt="2023-12-24T16:27:13.466" v="652" actId="207"/>
          <ac:spMkLst>
            <pc:docMk/>
            <pc:sldMk cId="3388988578" sldId="800"/>
            <ac:spMk id="7" creationId="{CABD32B3-CF56-42EF-915A-61918B40019A}"/>
          </ac:spMkLst>
        </pc:spChg>
        <pc:spChg chg="add del">
          <ac:chgData name="Светлана Кулевич" userId="b573bfd47053b678" providerId="LiveId" clId="{420129EA-FFE7-4947-88C4-642E878E1E78}" dt="2023-12-24T16:19:21.440" v="511" actId="22"/>
          <ac:spMkLst>
            <pc:docMk/>
            <pc:sldMk cId="3388988578" sldId="800"/>
            <ac:spMk id="8" creationId="{E9FA5144-68A8-4A84-BACB-37D243ECA9AE}"/>
          </ac:spMkLst>
        </pc:spChg>
        <pc:spChg chg="add mod">
          <ac:chgData name="Светлана Кулевич" userId="b573bfd47053b678" providerId="LiveId" clId="{420129EA-FFE7-4947-88C4-642E878E1E78}" dt="2023-12-24T16:24:17.174" v="626" actId="122"/>
          <ac:spMkLst>
            <pc:docMk/>
            <pc:sldMk cId="3388988578" sldId="800"/>
            <ac:spMk id="11" creationId="{FBEFDA96-0C38-412A-BFFC-B44F06AA0197}"/>
          </ac:spMkLst>
        </pc:spChg>
        <pc:spChg chg="add mod">
          <ac:chgData name="Светлана Кулевич" userId="b573bfd47053b678" providerId="LiveId" clId="{420129EA-FFE7-4947-88C4-642E878E1E78}" dt="2023-12-24T16:24:13.622" v="625" actId="122"/>
          <ac:spMkLst>
            <pc:docMk/>
            <pc:sldMk cId="3388988578" sldId="800"/>
            <ac:spMk id="14" creationId="{7D7B1388-8E2C-42FA-AF58-6A1A79747FB3}"/>
          </ac:spMkLst>
        </pc:spChg>
        <pc:picChg chg="add del mod">
          <ac:chgData name="Светлана Кулевич" userId="b573bfd47053b678" providerId="LiveId" clId="{420129EA-FFE7-4947-88C4-642E878E1E78}" dt="2023-12-24T16:19:41.608" v="513" actId="21"/>
          <ac:picMkLst>
            <pc:docMk/>
            <pc:sldMk cId="3388988578" sldId="800"/>
            <ac:picMk id="1026" creationId="{DED17498-6285-4F11-9D3E-E539B27152B7}"/>
          </ac:picMkLst>
        </pc:picChg>
        <pc:picChg chg="add mod">
          <ac:chgData name="Светлана Кулевич" userId="b573bfd47053b678" providerId="LiveId" clId="{420129EA-FFE7-4947-88C4-642E878E1E78}" dt="2023-12-24T16:24:35.054" v="629" actId="108"/>
          <ac:picMkLst>
            <pc:docMk/>
            <pc:sldMk cId="3388988578" sldId="800"/>
            <ac:picMk id="1028" creationId="{9C765D8B-B2EC-4E78-9EE4-ACB80046CDE2}"/>
          </ac:picMkLst>
        </pc:picChg>
        <pc:picChg chg="add mod">
          <ac:chgData name="Светлана Кулевич" userId="b573bfd47053b678" providerId="LiveId" clId="{420129EA-FFE7-4947-88C4-642E878E1E78}" dt="2023-12-24T16:24:33.651" v="627" actId="108"/>
          <ac:picMkLst>
            <pc:docMk/>
            <pc:sldMk cId="3388988578" sldId="800"/>
            <ac:picMk id="1030" creationId="{4CCA9882-8B5E-413A-8D2E-A6EF71492AFF}"/>
          </ac:picMkLst>
        </pc:picChg>
        <pc:picChg chg="add del mod">
          <ac:chgData name="Светлана Кулевич" userId="b573bfd47053b678" providerId="LiveId" clId="{420129EA-FFE7-4947-88C4-642E878E1E78}" dt="2023-12-24T16:22:18.513" v="571" actId="21"/>
          <ac:picMkLst>
            <pc:docMk/>
            <pc:sldMk cId="3388988578" sldId="800"/>
            <ac:picMk id="1032" creationId="{7E25869B-CCA5-4035-B4B5-838B74B53244}"/>
          </ac:picMkLst>
        </pc:picChg>
        <pc:picChg chg="add mod">
          <ac:chgData name="Светлана Кулевич" userId="b573bfd47053b678" providerId="LiveId" clId="{420129EA-FFE7-4947-88C4-642E878E1E78}" dt="2023-12-24T16:24:34.406" v="628" actId="108"/>
          <ac:picMkLst>
            <pc:docMk/>
            <pc:sldMk cId="3388988578" sldId="800"/>
            <ac:picMk id="1034" creationId="{51F74A59-FC85-4189-8300-911FECA69BF1}"/>
          </ac:picMkLst>
        </pc:picChg>
      </pc:sldChg>
      <pc:sldChg chg="addSp delSp modSp new mod">
        <pc:chgData name="Светлана Кулевич" userId="b573bfd47053b678" providerId="LiveId" clId="{420129EA-FFE7-4947-88C4-642E878E1E78}" dt="2023-12-25T11:33:30.726" v="2363"/>
        <pc:sldMkLst>
          <pc:docMk/>
          <pc:sldMk cId="4155831568" sldId="801"/>
        </pc:sldMkLst>
        <pc:spChg chg="del">
          <ac:chgData name="Светлана Кулевич" userId="b573bfd47053b678" providerId="LiveId" clId="{420129EA-FFE7-4947-88C4-642E878E1E78}" dt="2023-12-25T07:51:52.679" v="1645"/>
          <ac:spMkLst>
            <pc:docMk/>
            <pc:sldMk cId="4155831568" sldId="801"/>
            <ac:spMk id="2" creationId="{54A88B74-EE6D-449E-83F8-3686F6C117D0}"/>
          </ac:spMkLst>
        </pc:spChg>
        <pc:spChg chg="del">
          <ac:chgData name="Светлана Кулевич" userId="b573bfd47053b678" providerId="LiveId" clId="{420129EA-FFE7-4947-88C4-642E878E1E78}" dt="2023-12-25T11:33:30.726" v="2363"/>
          <ac:spMkLst>
            <pc:docMk/>
            <pc:sldMk cId="4155831568" sldId="801"/>
            <ac:spMk id="3" creationId="{C034CFB4-1819-42DD-86BF-9A1320BE4EDD}"/>
          </ac:spMkLst>
        </pc:spChg>
        <pc:spChg chg="add mod">
          <ac:chgData name="Светлана Кулевич" userId="b573bfd47053b678" providerId="LiveId" clId="{420129EA-FFE7-4947-88C4-642E878E1E78}" dt="2023-12-25T07:58:46.473" v="1756" actId="1076"/>
          <ac:spMkLst>
            <pc:docMk/>
            <pc:sldMk cId="4155831568" sldId="801"/>
            <ac:spMk id="4" creationId="{AD538EA8-4B61-4600-90C5-34E0990DDF51}"/>
          </ac:spMkLst>
        </pc:spChg>
        <pc:spChg chg="add mod">
          <ac:chgData name="Светлана Кулевич" userId="b573bfd47053b678" providerId="LiveId" clId="{420129EA-FFE7-4947-88C4-642E878E1E78}" dt="2023-12-25T07:58:40.865" v="1755" actId="1076"/>
          <ac:spMkLst>
            <pc:docMk/>
            <pc:sldMk cId="4155831568" sldId="801"/>
            <ac:spMk id="8" creationId="{06CDDED6-9701-4568-AA4E-CF8FB0E9DF97}"/>
          </ac:spMkLst>
        </pc:spChg>
        <pc:spChg chg="add mod">
          <ac:chgData name="Светлана Кулевич" userId="b573bfd47053b678" providerId="LiveId" clId="{420129EA-FFE7-4947-88C4-642E878E1E78}" dt="2023-12-25T11:33:30.726" v="2363"/>
          <ac:spMkLst>
            <pc:docMk/>
            <pc:sldMk cId="4155831568" sldId="801"/>
            <ac:spMk id="9" creationId="{9F1DD59E-EA16-4EE7-BCF9-6A774869913C}"/>
          </ac:spMkLst>
        </pc:spChg>
        <pc:spChg chg="add mod">
          <ac:chgData name="Светлана Кулевич" userId="b573bfd47053b678" providerId="LiveId" clId="{420129EA-FFE7-4947-88C4-642E878E1E78}" dt="2023-12-25T08:00:27.645" v="1809" actId="1076"/>
          <ac:spMkLst>
            <pc:docMk/>
            <pc:sldMk cId="4155831568" sldId="801"/>
            <ac:spMk id="11" creationId="{F62CC76E-FFD0-4C2A-A9B4-E4C406BFD64F}"/>
          </ac:spMkLst>
        </pc:spChg>
        <pc:picChg chg="add mod">
          <ac:chgData name="Светлана Кулевич" userId="b573bfd47053b678" providerId="LiveId" clId="{420129EA-FFE7-4947-88C4-642E878E1E78}" dt="2023-12-25T08:00:14.657" v="1807" actId="1076"/>
          <ac:picMkLst>
            <pc:docMk/>
            <pc:sldMk cId="4155831568" sldId="801"/>
            <ac:picMk id="3074" creationId="{A860CEB7-E23C-4EB0-B17C-1CA92ED842E1}"/>
          </ac:picMkLst>
        </pc:picChg>
        <pc:picChg chg="add del mod">
          <ac:chgData name="Светлана Кулевич" userId="b573bfd47053b678" providerId="LiveId" clId="{420129EA-FFE7-4947-88C4-642E878E1E78}" dt="2023-12-25T07:53:00.655" v="1654" actId="21"/>
          <ac:picMkLst>
            <pc:docMk/>
            <pc:sldMk cId="4155831568" sldId="801"/>
            <ac:picMk id="3076" creationId="{F0630614-4410-4E8C-BCA9-25ADEABD6473}"/>
          </ac:picMkLst>
        </pc:picChg>
        <pc:picChg chg="add mod">
          <ac:chgData name="Светлана Кулевич" userId="b573bfd47053b678" providerId="LiveId" clId="{420129EA-FFE7-4947-88C4-642E878E1E78}" dt="2023-12-25T07:59:48.948" v="1801" actId="108"/>
          <ac:picMkLst>
            <pc:docMk/>
            <pc:sldMk cId="4155831568" sldId="801"/>
            <ac:picMk id="3078" creationId="{8DB13509-A31F-46B6-97D8-7578BBBF5200}"/>
          </ac:picMkLst>
        </pc:picChg>
        <pc:picChg chg="add del mod">
          <ac:chgData name="Светлана Кулевич" userId="b573bfd47053b678" providerId="LiveId" clId="{420129EA-FFE7-4947-88C4-642E878E1E78}" dt="2023-12-25T07:57:24.811" v="1740"/>
          <ac:picMkLst>
            <pc:docMk/>
            <pc:sldMk cId="4155831568" sldId="801"/>
            <ac:picMk id="3080" creationId="{1C3F0B59-30A0-40E2-89AF-F11890D83475}"/>
          </ac:picMkLst>
        </pc:picChg>
        <pc:picChg chg="add mod">
          <ac:chgData name="Светлана Кулевич" userId="b573bfd47053b678" providerId="LiveId" clId="{420129EA-FFE7-4947-88C4-642E878E1E78}" dt="2023-12-25T08:00:16.309" v="1808" actId="1076"/>
          <ac:picMkLst>
            <pc:docMk/>
            <pc:sldMk cId="4155831568" sldId="801"/>
            <ac:picMk id="3082" creationId="{8F04050B-5773-4CCC-9882-82CE568044E4}"/>
          </ac:picMkLst>
        </pc:picChg>
      </pc:sldChg>
      <pc:sldChg chg="addSp delSp modSp add mod ord">
        <pc:chgData name="Светлана Кулевич" userId="b573bfd47053b678" providerId="LiveId" clId="{420129EA-FFE7-4947-88C4-642E878E1E78}" dt="2023-12-25T11:33:08.124" v="2358"/>
        <pc:sldMkLst>
          <pc:docMk/>
          <pc:sldMk cId="2096798762" sldId="802"/>
        </pc:sldMkLst>
        <pc:spChg chg="del">
          <ac:chgData name="Светлана Кулевич" userId="b573bfd47053b678" providerId="LiveId" clId="{420129EA-FFE7-4947-88C4-642E878E1E78}" dt="2023-12-25T11:33:08.124" v="2358"/>
          <ac:spMkLst>
            <pc:docMk/>
            <pc:sldMk cId="2096798762" sldId="802"/>
            <ac:spMk id="3" creationId="{EDF346C6-579C-4B49-BD4C-7FDF759CC1E4}"/>
          </ac:spMkLst>
        </pc:spChg>
        <pc:spChg chg="mod">
          <ac:chgData name="Светлана Кулевич" userId="b573bfd47053b678" providerId="LiveId" clId="{420129EA-FFE7-4947-88C4-642E878E1E78}" dt="2023-12-24T16:35:11.702" v="789" actId="122"/>
          <ac:spMkLst>
            <pc:docMk/>
            <pc:sldMk cId="2096798762" sldId="802"/>
            <ac:spMk id="4" creationId="{FC4EA0CC-2207-46A5-A6BD-6590C5B67240}"/>
          </ac:spMkLst>
        </pc:spChg>
        <pc:spChg chg="mod">
          <ac:chgData name="Светлана Кулевич" userId="b573bfd47053b678" providerId="LiveId" clId="{420129EA-FFE7-4947-88C4-642E878E1E78}" dt="2023-12-24T16:29:09.222" v="671" actId="20577"/>
          <ac:spMkLst>
            <pc:docMk/>
            <pc:sldMk cId="2096798762" sldId="802"/>
            <ac:spMk id="7" creationId="{CABD32B3-CF56-42EF-915A-61918B40019A}"/>
          </ac:spMkLst>
        </pc:spChg>
        <pc:spChg chg="add mod">
          <ac:chgData name="Светлана Кулевич" userId="b573bfd47053b678" providerId="LiveId" clId="{420129EA-FFE7-4947-88C4-642E878E1E78}" dt="2023-12-25T11:33:08.124" v="2358"/>
          <ac:spMkLst>
            <pc:docMk/>
            <pc:sldMk cId="2096798762" sldId="802"/>
            <ac:spMk id="10" creationId="{F883ADD7-9C6F-40C8-8E92-9002DFBD70B4}"/>
          </ac:spMkLst>
        </pc:spChg>
        <pc:spChg chg="mod">
          <ac:chgData name="Светлана Кулевич" userId="b573bfd47053b678" providerId="LiveId" clId="{420129EA-FFE7-4947-88C4-642E878E1E78}" dt="2023-12-24T16:35:57.761" v="841" actId="20577"/>
          <ac:spMkLst>
            <pc:docMk/>
            <pc:sldMk cId="2096798762" sldId="802"/>
            <ac:spMk id="11" creationId="{FBEFDA96-0C38-412A-BFFC-B44F06AA0197}"/>
          </ac:spMkLst>
        </pc:spChg>
        <pc:spChg chg="mod">
          <ac:chgData name="Светлана Кулевич" userId="b573bfd47053b678" providerId="LiveId" clId="{420129EA-FFE7-4947-88C4-642E878E1E78}" dt="2023-12-24T16:34:27.027" v="756" actId="20577"/>
          <ac:spMkLst>
            <pc:docMk/>
            <pc:sldMk cId="2096798762" sldId="802"/>
            <ac:spMk id="14" creationId="{7D7B1388-8E2C-42FA-AF58-6A1A79747FB3}"/>
          </ac:spMkLst>
        </pc:spChg>
        <pc:picChg chg="del">
          <ac:chgData name="Светлана Кулевич" userId="b573bfd47053b678" providerId="LiveId" clId="{420129EA-FFE7-4947-88C4-642E878E1E78}" dt="2023-12-24T16:33:13.144" v="687" actId="21"/>
          <ac:picMkLst>
            <pc:docMk/>
            <pc:sldMk cId="2096798762" sldId="802"/>
            <ac:picMk id="1028" creationId="{9C765D8B-B2EC-4E78-9EE4-ACB80046CDE2}"/>
          </ac:picMkLst>
        </pc:picChg>
        <pc:picChg chg="del mod">
          <ac:chgData name="Светлана Кулевич" userId="b573bfd47053b678" providerId="LiveId" clId="{420129EA-FFE7-4947-88C4-642E878E1E78}" dt="2023-12-24T16:30:02.019" v="675" actId="21"/>
          <ac:picMkLst>
            <pc:docMk/>
            <pc:sldMk cId="2096798762" sldId="802"/>
            <ac:picMk id="1030" creationId="{4CCA9882-8B5E-413A-8D2E-A6EF71492AFF}"/>
          </ac:picMkLst>
        </pc:picChg>
        <pc:picChg chg="del">
          <ac:chgData name="Светлана Кулевич" userId="b573bfd47053b678" providerId="LiveId" clId="{420129EA-FFE7-4947-88C4-642E878E1E78}" dt="2023-12-24T16:31:27.272" v="681" actId="21"/>
          <ac:picMkLst>
            <pc:docMk/>
            <pc:sldMk cId="2096798762" sldId="802"/>
            <ac:picMk id="1034" creationId="{51F74A59-FC85-4189-8300-911FECA69BF1}"/>
          </ac:picMkLst>
        </pc:picChg>
        <pc:picChg chg="add mod">
          <ac:chgData name="Светлана Кулевич" userId="b573bfd47053b678" providerId="LiveId" clId="{420129EA-FFE7-4947-88C4-642E878E1E78}" dt="2023-12-24T16:30:08.962" v="677" actId="1076"/>
          <ac:picMkLst>
            <pc:docMk/>
            <pc:sldMk cId="2096798762" sldId="802"/>
            <ac:picMk id="2050" creationId="{FF5089BB-22F5-44FC-98DA-7B7D7564CD7F}"/>
          </ac:picMkLst>
        </pc:picChg>
        <pc:picChg chg="add mod">
          <ac:chgData name="Светлана Кулевич" userId="b573bfd47053b678" providerId="LiveId" clId="{420129EA-FFE7-4947-88C4-642E878E1E78}" dt="2023-12-24T16:31:44.830" v="684" actId="1076"/>
          <ac:picMkLst>
            <pc:docMk/>
            <pc:sldMk cId="2096798762" sldId="802"/>
            <ac:picMk id="2052" creationId="{22277DC4-C244-437D-8CEA-F922AD59B2CE}"/>
          </ac:picMkLst>
        </pc:picChg>
        <pc:picChg chg="add mod">
          <ac:chgData name="Светлана Кулевич" userId="b573bfd47053b678" providerId="LiveId" clId="{420129EA-FFE7-4947-88C4-642E878E1E78}" dt="2023-12-24T16:33:25.439" v="691" actId="14100"/>
          <ac:picMkLst>
            <pc:docMk/>
            <pc:sldMk cId="2096798762" sldId="802"/>
            <ac:picMk id="2054" creationId="{25920A99-64E8-47D2-B491-B2968FF1B34B}"/>
          </ac:picMkLst>
        </pc:picChg>
      </pc:sldChg>
      <pc:sldChg chg="addSp delSp modSp add mod">
        <pc:chgData name="Светлана Кулевич" userId="b573bfd47053b678" providerId="LiveId" clId="{420129EA-FFE7-4947-88C4-642E878E1E78}" dt="2023-12-25T11:33:13.330" v="2359"/>
        <pc:sldMkLst>
          <pc:docMk/>
          <pc:sldMk cId="3889751251" sldId="803"/>
        </pc:sldMkLst>
        <pc:spChg chg="add del">
          <ac:chgData name="Светлана Кулевич" userId="b573bfd47053b678" providerId="LiveId" clId="{420129EA-FFE7-4947-88C4-642E878E1E78}" dt="2023-12-24T16:52:22.212" v="972"/>
          <ac:spMkLst>
            <pc:docMk/>
            <pc:sldMk cId="3889751251" sldId="803"/>
            <ac:spMk id="2" creationId="{F4FEBAB7-BCB5-4505-BFB7-9AFC6F4DC961}"/>
          </ac:spMkLst>
        </pc:spChg>
        <pc:spChg chg="del">
          <ac:chgData name="Светлана Кулевич" userId="b573bfd47053b678" providerId="LiveId" clId="{420129EA-FFE7-4947-88C4-642E878E1E78}" dt="2023-12-25T11:33:13.330" v="2359"/>
          <ac:spMkLst>
            <pc:docMk/>
            <pc:sldMk cId="3889751251" sldId="803"/>
            <ac:spMk id="3" creationId="{EDF346C6-579C-4B49-BD4C-7FDF759CC1E4}"/>
          </ac:spMkLst>
        </pc:spChg>
        <pc:spChg chg="mod">
          <ac:chgData name="Светлана Кулевич" userId="b573bfd47053b678" providerId="LiveId" clId="{420129EA-FFE7-4947-88C4-642E878E1E78}" dt="2023-12-24T16:39:59.277" v="885" actId="122"/>
          <ac:spMkLst>
            <pc:docMk/>
            <pc:sldMk cId="3889751251" sldId="803"/>
            <ac:spMk id="4" creationId="{FC4EA0CC-2207-46A5-A6BD-6590C5B67240}"/>
          </ac:spMkLst>
        </pc:spChg>
        <pc:spChg chg="mod">
          <ac:chgData name="Светлана Кулевич" userId="b573bfd47053b678" providerId="LiveId" clId="{420129EA-FFE7-4947-88C4-642E878E1E78}" dt="2023-12-24T16:48:30.405" v="970" actId="20577"/>
          <ac:spMkLst>
            <pc:docMk/>
            <pc:sldMk cId="3889751251" sldId="803"/>
            <ac:spMk id="7" creationId="{CABD32B3-CF56-42EF-915A-61918B40019A}"/>
          </ac:spMkLst>
        </pc:spChg>
        <pc:spChg chg="add mod">
          <ac:chgData name="Светлана Кулевич" userId="b573bfd47053b678" providerId="LiveId" clId="{420129EA-FFE7-4947-88C4-642E878E1E78}" dt="2023-12-25T11:33:13.330" v="2359"/>
          <ac:spMkLst>
            <pc:docMk/>
            <pc:sldMk cId="3889751251" sldId="803"/>
            <ac:spMk id="10" creationId="{457513E4-A4AF-4B79-90B4-EAD7D47405E1}"/>
          </ac:spMkLst>
        </pc:spChg>
        <pc:spChg chg="mod">
          <ac:chgData name="Светлана Кулевич" userId="b573bfd47053b678" providerId="LiveId" clId="{420129EA-FFE7-4947-88C4-642E878E1E78}" dt="2023-12-24T16:54:49.211" v="1093" actId="20577"/>
          <ac:spMkLst>
            <pc:docMk/>
            <pc:sldMk cId="3889751251" sldId="803"/>
            <ac:spMk id="11" creationId="{FBEFDA96-0C38-412A-BFFC-B44F06AA0197}"/>
          </ac:spMkLst>
        </pc:spChg>
        <pc:spChg chg="mod">
          <ac:chgData name="Светлана Кулевич" userId="b573bfd47053b678" providerId="LiveId" clId="{420129EA-FFE7-4947-88C4-642E878E1E78}" dt="2023-12-24T16:44:01.228" v="926" actId="20577"/>
          <ac:spMkLst>
            <pc:docMk/>
            <pc:sldMk cId="3889751251" sldId="803"/>
            <ac:spMk id="14" creationId="{7D7B1388-8E2C-42FA-AF58-6A1A79747FB3}"/>
          </ac:spMkLst>
        </pc:spChg>
        <pc:picChg chg="del">
          <ac:chgData name="Светлана Кулевич" userId="b573bfd47053b678" providerId="LiveId" clId="{420129EA-FFE7-4947-88C4-642E878E1E78}" dt="2023-12-24T16:39:17.559" v="846" actId="21"/>
          <ac:picMkLst>
            <pc:docMk/>
            <pc:sldMk cId="3889751251" sldId="803"/>
            <ac:picMk id="2050" creationId="{FF5089BB-22F5-44FC-98DA-7B7D7564CD7F}"/>
          </ac:picMkLst>
        </pc:picChg>
        <pc:picChg chg="del">
          <ac:chgData name="Светлана Кулевич" userId="b573bfd47053b678" providerId="LiveId" clId="{420129EA-FFE7-4947-88C4-642E878E1E78}" dt="2023-12-24T16:43:05.353" v="889" actId="21"/>
          <ac:picMkLst>
            <pc:docMk/>
            <pc:sldMk cId="3889751251" sldId="803"/>
            <ac:picMk id="2052" creationId="{22277DC4-C244-437D-8CEA-F922AD59B2CE}"/>
          </ac:picMkLst>
        </pc:picChg>
        <pc:picChg chg="del mod">
          <ac:chgData name="Светлана Кулевич" userId="b573bfd47053b678" providerId="LiveId" clId="{420129EA-FFE7-4947-88C4-642E878E1E78}" dt="2023-12-24T16:53:18.084" v="976" actId="21"/>
          <ac:picMkLst>
            <pc:docMk/>
            <pc:sldMk cId="3889751251" sldId="803"/>
            <ac:picMk id="2054" creationId="{25920A99-64E8-47D2-B491-B2968FF1B34B}"/>
          </ac:picMkLst>
        </pc:picChg>
        <pc:picChg chg="add mod">
          <ac:chgData name="Светлана Кулевич" userId="b573bfd47053b678" providerId="LiveId" clId="{420129EA-FFE7-4947-88C4-642E878E1E78}" dt="2023-12-24T16:39:25.815" v="850" actId="1076"/>
          <ac:picMkLst>
            <pc:docMk/>
            <pc:sldMk cId="3889751251" sldId="803"/>
            <ac:picMk id="3074" creationId="{4B1915A8-307B-4D4F-94E4-1AE72D7BE4B8}"/>
          </ac:picMkLst>
        </pc:picChg>
        <pc:picChg chg="add mod">
          <ac:chgData name="Светлана Кулевич" userId="b573bfd47053b678" providerId="LiveId" clId="{420129EA-FFE7-4947-88C4-642E878E1E78}" dt="2023-12-24T16:53:25.587" v="980" actId="1076"/>
          <ac:picMkLst>
            <pc:docMk/>
            <pc:sldMk cId="3889751251" sldId="803"/>
            <ac:picMk id="3076" creationId="{C47200AD-FB07-4337-A88B-7327B6B37E4C}"/>
          </ac:picMkLst>
        </pc:picChg>
        <pc:picChg chg="add mod">
          <ac:chgData name="Светлана Кулевич" userId="b573bfd47053b678" providerId="LiveId" clId="{420129EA-FFE7-4947-88C4-642E878E1E78}" dt="2023-12-24T16:53:30.570" v="982" actId="1076"/>
          <ac:picMkLst>
            <pc:docMk/>
            <pc:sldMk cId="3889751251" sldId="803"/>
            <ac:picMk id="3080" creationId="{D85556F3-403A-4105-8E86-E0479AFA4F47}"/>
          </ac:picMkLst>
        </pc:picChg>
      </pc:sldChg>
      <pc:sldChg chg="addSp delSp modSp add mod ord">
        <pc:chgData name="Светлана Кулевич" userId="b573bfd47053b678" providerId="LiveId" clId="{420129EA-FFE7-4947-88C4-642E878E1E78}" dt="2023-12-25T11:33:18.111" v="2360"/>
        <pc:sldMkLst>
          <pc:docMk/>
          <pc:sldMk cId="2286861007" sldId="804"/>
        </pc:sldMkLst>
        <pc:spChg chg="del">
          <ac:chgData name="Светлана Кулевич" userId="b573bfd47053b678" providerId="LiveId" clId="{420129EA-FFE7-4947-88C4-642E878E1E78}" dt="2023-12-25T11:33:18.111" v="2360"/>
          <ac:spMkLst>
            <pc:docMk/>
            <pc:sldMk cId="2286861007" sldId="804"/>
            <ac:spMk id="3" creationId="{EDF346C6-579C-4B49-BD4C-7FDF759CC1E4}"/>
          </ac:spMkLst>
        </pc:spChg>
        <pc:spChg chg="mod">
          <ac:chgData name="Светлана Кулевич" userId="b573bfd47053b678" providerId="LiveId" clId="{420129EA-FFE7-4947-88C4-642E878E1E78}" dt="2023-12-24T17:21:51.544" v="1352" actId="20577"/>
          <ac:spMkLst>
            <pc:docMk/>
            <pc:sldMk cId="2286861007" sldId="804"/>
            <ac:spMk id="4" creationId="{FC4EA0CC-2207-46A5-A6BD-6590C5B67240}"/>
          </ac:spMkLst>
        </pc:spChg>
        <pc:spChg chg="mod">
          <ac:chgData name="Светлана Кулевич" userId="b573bfd47053b678" providerId="LiveId" clId="{420129EA-FFE7-4947-88C4-642E878E1E78}" dt="2023-12-24T17:02:07.607" v="1164" actId="20577"/>
          <ac:spMkLst>
            <pc:docMk/>
            <pc:sldMk cId="2286861007" sldId="804"/>
            <ac:spMk id="7" creationId="{CABD32B3-CF56-42EF-915A-61918B40019A}"/>
          </ac:spMkLst>
        </pc:spChg>
        <pc:spChg chg="add mod">
          <ac:chgData name="Светлана Кулевич" userId="b573bfd47053b678" providerId="LiveId" clId="{420129EA-FFE7-4947-88C4-642E878E1E78}" dt="2023-12-25T11:33:18.111" v="2360"/>
          <ac:spMkLst>
            <pc:docMk/>
            <pc:sldMk cId="2286861007" sldId="804"/>
            <ac:spMk id="10" creationId="{2982D4F3-F07A-4B6D-994A-C0E3BA6B065F}"/>
          </ac:spMkLst>
        </pc:spChg>
        <pc:spChg chg="mod">
          <ac:chgData name="Светлана Кулевич" userId="b573bfd47053b678" providerId="LiveId" clId="{420129EA-FFE7-4947-88C4-642E878E1E78}" dt="2023-12-24T17:24:30.129" v="1386" actId="20577"/>
          <ac:spMkLst>
            <pc:docMk/>
            <pc:sldMk cId="2286861007" sldId="804"/>
            <ac:spMk id="11" creationId="{FBEFDA96-0C38-412A-BFFC-B44F06AA0197}"/>
          </ac:spMkLst>
        </pc:spChg>
        <pc:spChg chg="mod">
          <ac:chgData name="Светлана Кулевич" userId="b573bfd47053b678" providerId="LiveId" clId="{420129EA-FFE7-4947-88C4-642E878E1E78}" dt="2023-12-24T17:18:55.534" v="1283" actId="1076"/>
          <ac:spMkLst>
            <pc:docMk/>
            <pc:sldMk cId="2286861007" sldId="804"/>
            <ac:spMk id="14" creationId="{7D7B1388-8E2C-42FA-AF58-6A1A79747FB3}"/>
          </ac:spMkLst>
        </pc:spChg>
        <pc:picChg chg="add mod">
          <ac:chgData name="Светлана Кулевич" userId="b573bfd47053b678" providerId="LiveId" clId="{420129EA-FFE7-4947-88C4-642E878E1E78}" dt="2023-12-24T17:23:27.278" v="1365" actId="1076"/>
          <ac:picMkLst>
            <pc:docMk/>
            <pc:sldMk cId="2286861007" sldId="804"/>
            <ac:picMk id="13" creationId="{CFADBD43-FE21-48C4-8E2C-C8DDB4DD131E}"/>
          </ac:picMkLst>
        </pc:picChg>
        <pc:picChg chg="del">
          <ac:chgData name="Светлана Кулевич" userId="b573bfd47053b678" providerId="LiveId" clId="{420129EA-FFE7-4947-88C4-642E878E1E78}" dt="2023-12-24T17:06:38.819" v="1167" actId="21"/>
          <ac:picMkLst>
            <pc:docMk/>
            <pc:sldMk cId="2286861007" sldId="804"/>
            <ac:picMk id="2050" creationId="{FF5089BB-22F5-44FC-98DA-7B7D7564CD7F}"/>
          </ac:picMkLst>
        </pc:picChg>
        <pc:picChg chg="del mod">
          <ac:chgData name="Светлана Кулевич" userId="b573bfd47053b678" providerId="LiveId" clId="{420129EA-FFE7-4947-88C4-642E878E1E78}" dt="2023-12-24T17:12:38.726" v="1174" actId="21"/>
          <ac:picMkLst>
            <pc:docMk/>
            <pc:sldMk cId="2286861007" sldId="804"/>
            <ac:picMk id="2052" creationId="{22277DC4-C244-437D-8CEA-F922AD59B2CE}"/>
          </ac:picMkLst>
        </pc:picChg>
        <pc:picChg chg="del">
          <ac:chgData name="Светлана Кулевич" userId="b573bfd47053b678" providerId="LiveId" clId="{420129EA-FFE7-4947-88C4-642E878E1E78}" dt="2023-12-24T17:17:28.232" v="1226" actId="21"/>
          <ac:picMkLst>
            <pc:docMk/>
            <pc:sldMk cId="2286861007" sldId="804"/>
            <ac:picMk id="2054" creationId="{25920A99-64E8-47D2-B491-B2968FF1B34B}"/>
          </ac:picMkLst>
        </pc:picChg>
        <pc:picChg chg="add mod">
          <ac:chgData name="Светлана Кулевич" userId="b573bfd47053b678" providerId="LiveId" clId="{420129EA-FFE7-4947-88C4-642E878E1E78}" dt="2023-12-24T17:18:40.146" v="1280" actId="1076"/>
          <ac:picMkLst>
            <pc:docMk/>
            <pc:sldMk cId="2286861007" sldId="804"/>
            <ac:picMk id="4098" creationId="{84BB8EF5-972C-4034-A094-546108BE2B45}"/>
          </ac:picMkLst>
        </pc:picChg>
        <pc:picChg chg="add mod">
          <ac:chgData name="Светлана Кулевич" userId="b573bfd47053b678" providerId="LiveId" clId="{420129EA-FFE7-4947-88C4-642E878E1E78}" dt="2023-12-24T17:18:43.366" v="1281" actId="1076"/>
          <ac:picMkLst>
            <pc:docMk/>
            <pc:sldMk cId="2286861007" sldId="804"/>
            <ac:picMk id="4100" creationId="{D333B62E-FB2A-4485-BB3C-5C45ABDF8D19}"/>
          </ac:picMkLst>
        </pc:picChg>
        <pc:picChg chg="add del mod">
          <ac:chgData name="Светлана Кулевич" userId="b573bfd47053b678" providerId="LiveId" clId="{420129EA-FFE7-4947-88C4-642E878E1E78}" dt="2023-12-24T17:23:25.351" v="1364" actId="21"/>
          <ac:picMkLst>
            <pc:docMk/>
            <pc:sldMk cId="2286861007" sldId="804"/>
            <ac:picMk id="4102" creationId="{F60CA570-9813-428C-B1C7-50CE18F15A5A}"/>
          </ac:picMkLst>
        </pc:picChg>
      </pc:sldChg>
      <pc:sldChg chg="modSp add del mod ord">
        <pc:chgData name="Светлана Кулевич" userId="b573bfd47053b678" providerId="LiveId" clId="{420129EA-FFE7-4947-88C4-642E878E1E78}" dt="2023-12-24T16:57:07.949" v="1113" actId="2890"/>
        <pc:sldMkLst>
          <pc:docMk/>
          <pc:sldMk cId="2292958568" sldId="804"/>
        </pc:sldMkLst>
        <pc:spChg chg="mod">
          <ac:chgData name="Светлана Кулевич" userId="b573bfd47053b678" providerId="LiveId" clId="{420129EA-FFE7-4947-88C4-642E878E1E78}" dt="2023-12-24T16:56:51.801" v="1111" actId="20577"/>
          <ac:spMkLst>
            <pc:docMk/>
            <pc:sldMk cId="2292958568" sldId="804"/>
            <ac:spMk id="7" creationId="{CABD32B3-CF56-42EF-915A-61918B40019A}"/>
          </ac:spMkLst>
        </pc:spChg>
      </pc:sldChg>
      <pc:sldChg chg="addSp delSp modSp add mod">
        <pc:chgData name="Светлана Кулевич" userId="b573bfd47053b678" providerId="LiveId" clId="{420129EA-FFE7-4947-88C4-642E878E1E78}" dt="2023-12-25T11:33:22.611" v="2361"/>
        <pc:sldMkLst>
          <pc:docMk/>
          <pc:sldMk cId="502607336" sldId="805"/>
        </pc:sldMkLst>
        <pc:spChg chg="del">
          <ac:chgData name="Светлана Кулевич" userId="b573bfd47053b678" providerId="LiveId" clId="{420129EA-FFE7-4947-88C4-642E878E1E78}" dt="2023-12-25T11:33:22.611" v="2361"/>
          <ac:spMkLst>
            <pc:docMk/>
            <pc:sldMk cId="502607336" sldId="805"/>
            <ac:spMk id="3" creationId="{EDF346C6-579C-4B49-BD4C-7FDF759CC1E4}"/>
          </ac:spMkLst>
        </pc:spChg>
        <pc:spChg chg="mod">
          <ac:chgData name="Светлана Кулевич" userId="b573bfd47053b678" providerId="LiveId" clId="{420129EA-FFE7-4947-88C4-642E878E1E78}" dt="2023-12-24T17:27:16.401" v="1439" actId="122"/>
          <ac:spMkLst>
            <pc:docMk/>
            <pc:sldMk cId="502607336" sldId="805"/>
            <ac:spMk id="4" creationId="{FC4EA0CC-2207-46A5-A6BD-6590C5B67240}"/>
          </ac:spMkLst>
        </pc:spChg>
        <pc:spChg chg="mod">
          <ac:chgData name="Светлана Кулевич" userId="b573bfd47053b678" providerId="LiveId" clId="{420129EA-FFE7-4947-88C4-642E878E1E78}" dt="2023-12-24T17:19:42.982" v="1301" actId="20577"/>
          <ac:spMkLst>
            <pc:docMk/>
            <pc:sldMk cId="502607336" sldId="805"/>
            <ac:spMk id="7" creationId="{CABD32B3-CF56-42EF-915A-61918B40019A}"/>
          </ac:spMkLst>
        </pc:spChg>
        <pc:spChg chg="add mod">
          <ac:chgData name="Светлана Кулевич" userId="b573bfd47053b678" providerId="LiveId" clId="{420129EA-FFE7-4947-88C4-642E878E1E78}" dt="2023-12-25T11:33:22.611" v="2361"/>
          <ac:spMkLst>
            <pc:docMk/>
            <pc:sldMk cId="502607336" sldId="805"/>
            <ac:spMk id="10" creationId="{3140E876-D3A9-4A13-A37F-E7B39060EADF}"/>
          </ac:spMkLst>
        </pc:spChg>
        <pc:spChg chg="mod">
          <ac:chgData name="Светлана Кулевич" userId="b573bfd47053b678" providerId="LiveId" clId="{420129EA-FFE7-4947-88C4-642E878E1E78}" dt="2023-12-24T17:36:32.201" v="1517" actId="20577"/>
          <ac:spMkLst>
            <pc:docMk/>
            <pc:sldMk cId="502607336" sldId="805"/>
            <ac:spMk id="11" creationId="{FBEFDA96-0C38-412A-BFFC-B44F06AA0197}"/>
          </ac:spMkLst>
        </pc:spChg>
        <pc:spChg chg="mod">
          <ac:chgData name="Светлана Кулевич" userId="b573bfd47053b678" providerId="LiveId" clId="{420129EA-FFE7-4947-88C4-642E878E1E78}" dt="2023-12-24T17:28:50.805" v="1471" actId="1076"/>
          <ac:spMkLst>
            <pc:docMk/>
            <pc:sldMk cId="502607336" sldId="805"/>
            <ac:spMk id="14" creationId="{7D7B1388-8E2C-42FA-AF58-6A1A79747FB3}"/>
          </ac:spMkLst>
        </pc:spChg>
        <pc:picChg chg="add del mod">
          <ac:chgData name="Светлана Кулевич" userId="b573bfd47053b678" providerId="LiveId" clId="{420129EA-FFE7-4947-88C4-642E878E1E78}" dt="2023-12-24T17:21:14.445" v="1303"/>
          <ac:picMkLst>
            <pc:docMk/>
            <pc:sldMk cId="502607336" sldId="805"/>
            <ac:picMk id="10" creationId="{49CD088E-7C34-4B2A-91B7-1B2586432004}"/>
          </ac:picMkLst>
        </pc:picChg>
        <pc:picChg chg="add del mod">
          <ac:chgData name="Светлана Кулевич" userId="b573bfd47053b678" providerId="LiveId" clId="{420129EA-FFE7-4947-88C4-642E878E1E78}" dt="2023-12-24T17:21:22.605" v="1305"/>
          <ac:picMkLst>
            <pc:docMk/>
            <pc:sldMk cId="502607336" sldId="805"/>
            <ac:picMk id="12" creationId="{A1AFB690-D558-4B10-A455-9CB3C54DB944}"/>
          </ac:picMkLst>
        </pc:picChg>
        <pc:picChg chg="del">
          <ac:chgData name="Светлана Кулевич" userId="b573bfd47053b678" providerId="LiveId" clId="{420129EA-FFE7-4947-88C4-642E878E1E78}" dt="2023-12-24T17:24:57.584" v="1389" actId="21"/>
          <ac:picMkLst>
            <pc:docMk/>
            <pc:sldMk cId="502607336" sldId="805"/>
            <ac:picMk id="4098" creationId="{84BB8EF5-972C-4034-A094-546108BE2B45}"/>
          </ac:picMkLst>
        </pc:picChg>
        <pc:picChg chg="del">
          <ac:chgData name="Светлана Кулевич" userId="b573bfd47053b678" providerId="LiveId" clId="{420129EA-FFE7-4947-88C4-642E878E1E78}" dt="2023-12-24T17:25:19.076" v="1398" actId="21"/>
          <ac:picMkLst>
            <pc:docMk/>
            <pc:sldMk cId="502607336" sldId="805"/>
            <ac:picMk id="4100" creationId="{D333B62E-FB2A-4485-BB3C-5C45ABDF8D19}"/>
          </ac:picMkLst>
        </pc:picChg>
        <pc:picChg chg="del">
          <ac:chgData name="Светлана Кулевич" userId="b573bfd47053b678" providerId="LiveId" clId="{420129EA-FFE7-4947-88C4-642E878E1E78}" dt="2023-12-24T17:22:41.319" v="1355" actId="21"/>
          <ac:picMkLst>
            <pc:docMk/>
            <pc:sldMk cId="502607336" sldId="805"/>
            <ac:picMk id="4102" creationId="{F60CA570-9813-428C-B1C7-50CE18F15A5A}"/>
          </ac:picMkLst>
        </pc:picChg>
        <pc:picChg chg="add del mod">
          <ac:chgData name="Светлана Кулевич" userId="b573bfd47053b678" providerId="LiveId" clId="{420129EA-FFE7-4947-88C4-642E878E1E78}" dt="2023-12-24T17:28:53.576" v="1472" actId="21"/>
          <ac:picMkLst>
            <pc:docMk/>
            <pc:sldMk cId="502607336" sldId="805"/>
            <ac:picMk id="5122" creationId="{9BEDF576-8B9F-42DF-A589-9F16DBBC75A8}"/>
          </ac:picMkLst>
        </pc:picChg>
        <pc:picChg chg="add del mod">
          <ac:chgData name="Светлана Кулевич" userId="b573bfd47053b678" providerId="LiveId" clId="{420129EA-FFE7-4947-88C4-642E878E1E78}" dt="2023-12-24T17:26:08.021" v="1402" actId="21"/>
          <ac:picMkLst>
            <pc:docMk/>
            <pc:sldMk cId="502607336" sldId="805"/>
            <ac:picMk id="5124" creationId="{40B33E89-5661-4409-BB2F-E1D7AF47A624}"/>
          </ac:picMkLst>
        </pc:picChg>
        <pc:picChg chg="add mod">
          <ac:chgData name="Светлана Кулевич" userId="b573bfd47053b678" providerId="LiveId" clId="{420129EA-FFE7-4947-88C4-642E878E1E78}" dt="2023-12-24T17:26:19.443" v="1406" actId="108"/>
          <ac:picMkLst>
            <pc:docMk/>
            <pc:sldMk cId="502607336" sldId="805"/>
            <ac:picMk id="5126" creationId="{4CA444CC-C64C-4387-A136-16B0592448AA}"/>
          </ac:picMkLst>
        </pc:picChg>
        <pc:picChg chg="add mod">
          <ac:chgData name="Светлана Кулевич" userId="b573bfd47053b678" providerId="LiveId" clId="{420129EA-FFE7-4947-88C4-642E878E1E78}" dt="2023-12-24T17:28:29.757" v="1446" actId="1076"/>
          <ac:picMkLst>
            <pc:docMk/>
            <pc:sldMk cId="502607336" sldId="805"/>
            <ac:picMk id="5128" creationId="{2ED27F93-7D64-4876-B277-BB7F9FCD8714}"/>
          </ac:picMkLst>
        </pc:picChg>
        <pc:picChg chg="add mod">
          <ac:chgData name="Светлана Кулевич" userId="b573bfd47053b678" providerId="LiveId" clId="{420129EA-FFE7-4947-88C4-642E878E1E78}" dt="2023-12-24T17:36:02.701" v="1478" actId="732"/>
          <ac:picMkLst>
            <pc:docMk/>
            <pc:sldMk cId="502607336" sldId="805"/>
            <ac:picMk id="5130" creationId="{739D4612-E901-4854-BE16-55C9BD888C02}"/>
          </ac:picMkLst>
        </pc:picChg>
      </pc:sldChg>
      <pc:sldChg chg="addSp delSp modSp add mod ord">
        <pc:chgData name="Светлана Кулевич" userId="b573bfd47053b678" providerId="LiveId" clId="{420129EA-FFE7-4947-88C4-642E878E1E78}" dt="2023-12-25T11:33:26.457" v="2362"/>
        <pc:sldMkLst>
          <pc:docMk/>
          <pc:sldMk cId="4092920874" sldId="806"/>
        </pc:sldMkLst>
        <pc:spChg chg="del">
          <ac:chgData name="Светлана Кулевич" userId="b573bfd47053b678" providerId="LiveId" clId="{420129EA-FFE7-4947-88C4-642E878E1E78}" dt="2023-12-25T11:33:26.457" v="2362"/>
          <ac:spMkLst>
            <pc:docMk/>
            <pc:sldMk cId="4092920874" sldId="806"/>
            <ac:spMk id="3" creationId="{EDF346C6-579C-4B49-BD4C-7FDF759CC1E4}"/>
          </ac:spMkLst>
        </pc:spChg>
        <pc:spChg chg="mod">
          <ac:chgData name="Светлана Кулевич" userId="b573bfd47053b678" providerId="LiveId" clId="{420129EA-FFE7-4947-88C4-642E878E1E78}" dt="2023-12-24T17:41:22.859" v="1598" actId="20577"/>
          <ac:spMkLst>
            <pc:docMk/>
            <pc:sldMk cId="4092920874" sldId="806"/>
            <ac:spMk id="4" creationId="{FC4EA0CC-2207-46A5-A6BD-6590C5B67240}"/>
          </ac:spMkLst>
        </pc:spChg>
        <pc:spChg chg="mod">
          <ac:chgData name="Светлана Кулевич" userId="b573bfd47053b678" providerId="LiveId" clId="{420129EA-FFE7-4947-88C4-642E878E1E78}" dt="2023-12-24T17:37:16.540" v="1560" actId="20577"/>
          <ac:spMkLst>
            <pc:docMk/>
            <pc:sldMk cId="4092920874" sldId="806"/>
            <ac:spMk id="7" creationId="{CABD32B3-CF56-42EF-915A-61918B40019A}"/>
          </ac:spMkLst>
        </pc:spChg>
        <pc:spChg chg="add mod">
          <ac:chgData name="Светлана Кулевич" userId="b573bfd47053b678" providerId="LiveId" clId="{420129EA-FFE7-4947-88C4-642E878E1E78}" dt="2023-12-25T11:33:26.457" v="2362"/>
          <ac:spMkLst>
            <pc:docMk/>
            <pc:sldMk cId="4092920874" sldId="806"/>
            <ac:spMk id="10" creationId="{71FAE0FF-3F9C-4240-9CEF-1EE015710221}"/>
          </ac:spMkLst>
        </pc:spChg>
        <pc:spChg chg="mod">
          <ac:chgData name="Светлана Кулевич" userId="b573bfd47053b678" providerId="LiveId" clId="{420129EA-FFE7-4947-88C4-642E878E1E78}" dt="2023-12-24T17:51:58.822" v="1614" actId="1076"/>
          <ac:spMkLst>
            <pc:docMk/>
            <pc:sldMk cId="4092920874" sldId="806"/>
            <ac:spMk id="11" creationId="{FBEFDA96-0C38-412A-BFFC-B44F06AA0197}"/>
          </ac:spMkLst>
        </pc:spChg>
        <pc:spChg chg="mod">
          <ac:chgData name="Светлана Кулевич" userId="b573bfd47053b678" providerId="LiveId" clId="{420129EA-FFE7-4947-88C4-642E878E1E78}" dt="2023-12-24T17:51:39.781" v="1607" actId="1076"/>
          <ac:spMkLst>
            <pc:docMk/>
            <pc:sldMk cId="4092920874" sldId="806"/>
            <ac:spMk id="14" creationId="{7D7B1388-8E2C-42FA-AF58-6A1A79747FB3}"/>
          </ac:spMkLst>
        </pc:spChg>
        <pc:picChg chg="del">
          <ac:chgData name="Светлана Кулевич" userId="b573bfd47053b678" providerId="LiveId" clId="{420129EA-FFE7-4947-88C4-642E878E1E78}" dt="2023-12-24T17:40:42.599" v="1563" actId="21"/>
          <ac:picMkLst>
            <pc:docMk/>
            <pc:sldMk cId="4092920874" sldId="806"/>
            <ac:picMk id="5126" creationId="{4CA444CC-C64C-4387-A136-16B0592448AA}"/>
          </ac:picMkLst>
        </pc:picChg>
        <pc:picChg chg="del">
          <ac:chgData name="Светлана Кулевич" userId="b573bfd47053b678" providerId="LiveId" clId="{420129EA-FFE7-4947-88C4-642E878E1E78}" dt="2023-12-24T17:43:42.176" v="1602" actId="21"/>
          <ac:picMkLst>
            <pc:docMk/>
            <pc:sldMk cId="4092920874" sldId="806"/>
            <ac:picMk id="5128" creationId="{2ED27F93-7D64-4876-B277-BB7F9FCD8714}"/>
          </ac:picMkLst>
        </pc:picChg>
        <pc:picChg chg="del">
          <ac:chgData name="Светлана Кулевич" userId="b573bfd47053b678" providerId="LiveId" clId="{420129EA-FFE7-4947-88C4-642E878E1E78}" dt="2023-12-24T17:51:43.393" v="1609" actId="21"/>
          <ac:picMkLst>
            <pc:docMk/>
            <pc:sldMk cId="4092920874" sldId="806"/>
            <ac:picMk id="5130" creationId="{739D4612-E901-4854-BE16-55C9BD888C02}"/>
          </ac:picMkLst>
        </pc:picChg>
        <pc:picChg chg="add mod">
          <ac:chgData name="Светлана Кулевич" userId="b573bfd47053b678" providerId="LiveId" clId="{420129EA-FFE7-4947-88C4-642E878E1E78}" dt="2023-12-24T17:40:51.845" v="1566" actId="1076"/>
          <ac:picMkLst>
            <pc:docMk/>
            <pc:sldMk cId="4092920874" sldId="806"/>
            <ac:picMk id="6146" creationId="{0081F710-0ED7-403F-B1D4-73EC1A29F1B4}"/>
          </ac:picMkLst>
        </pc:picChg>
        <pc:picChg chg="add mod">
          <ac:chgData name="Светлана Кулевич" userId="b573bfd47053b678" providerId="LiveId" clId="{420129EA-FFE7-4947-88C4-642E878E1E78}" dt="2023-12-24T17:43:50.441" v="1603" actId="1076"/>
          <ac:picMkLst>
            <pc:docMk/>
            <pc:sldMk cId="4092920874" sldId="806"/>
            <ac:picMk id="6148" creationId="{925F8A18-5C6B-4299-A1E3-8D102386AE13}"/>
          </ac:picMkLst>
        </pc:picChg>
        <pc:picChg chg="add mod">
          <ac:chgData name="Светлана Кулевич" userId="b573bfd47053b678" providerId="LiveId" clId="{420129EA-FFE7-4947-88C4-642E878E1E78}" dt="2023-12-24T17:51:50.285" v="1612" actId="1076"/>
          <ac:picMkLst>
            <pc:docMk/>
            <pc:sldMk cId="4092920874" sldId="806"/>
            <ac:picMk id="6150" creationId="{5B25C43A-1BFA-484E-ACD4-B2EDD50B1720}"/>
          </ac:picMkLst>
        </pc:picChg>
      </pc:sldChg>
      <pc:sldChg chg="modSp new mod">
        <pc:chgData name="Светлана Кулевич" userId="b573bfd47053b678" providerId="LiveId" clId="{420129EA-FFE7-4947-88C4-642E878E1E78}" dt="2023-12-25T08:05:46.088" v="1906" actId="1076"/>
        <pc:sldMkLst>
          <pc:docMk/>
          <pc:sldMk cId="1795287582" sldId="807"/>
        </pc:sldMkLst>
        <pc:spChg chg="mod">
          <ac:chgData name="Светлана Кулевич" userId="b573bfd47053b678" providerId="LiveId" clId="{420129EA-FFE7-4947-88C4-642E878E1E78}" dt="2023-12-25T08:04:31.723" v="1856" actId="20577"/>
          <ac:spMkLst>
            <pc:docMk/>
            <pc:sldMk cId="1795287582" sldId="807"/>
            <ac:spMk id="2" creationId="{1791E5EC-605A-4699-9CD2-D58B91007105}"/>
          </ac:spMkLst>
        </pc:spChg>
        <pc:spChg chg="mod">
          <ac:chgData name="Светлана Кулевич" userId="b573bfd47053b678" providerId="LiveId" clId="{420129EA-FFE7-4947-88C4-642E878E1E78}" dt="2023-12-25T08:05:46.088" v="1906" actId="1076"/>
          <ac:spMkLst>
            <pc:docMk/>
            <pc:sldMk cId="1795287582" sldId="807"/>
            <ac:spMk id="3" creationId="{687916E9-93CD-494C-B0E6-CD5E321047FB}"/>
          </ac:spMkLst>
        </pc:spChg>
      </pc:sldChg>
      <pc:sldChg chg="modSp new mod">
        <pc:chgData name="Светлана Кулевич" userId="b573bfd47053b678" providerId="LiveId" clId="{420129EA-FFE7-4947-88C4-642E878E1E78}" dt="2023-12-25T08:07:51.556" v="1969" actId="1076"/>
        <pc:sldMkLst>
          <pc:docMk/>
          <pc:sldMk cId="3229527840" sldId="808"/>
        </pc:sldMkLst>
        <pc:spChg chg="mod">
          <ac:chgData name="Светлана Кулевич" userId="b573bfd47053b678" providerId="LiveId" clId="{420129EA-FFE7-4947-88C4-642E878E1E78}" dt="2023-12-25T08:07:51.556" v="1969" actId="1076"/>
          <ac:spMkLst>
            <pc:docMk/>
            <pc:sldMk cId="3229527840" sldId="808"/>
            <ac:spMk id="2" creationId="{1276DE71-8C31-4C8B-9FFE-E9C4E99A70A3}"/>
          </ac:spMkLst>
        </pc:spChg>
        <pc:spChg chg="mod">
          <ac:chgData name="Светлана Кулевич" userId="b573bfd47053b678" providerId="LiveId" clId="{420129EA-FFE7-4947-88C4-642E878E1E78}" dt="2023-12-25T08:07:15.467" v="1965" actId="20577"/>
          <ac:spMkLst>
            <pc:docMk/>
            <pc:sldMk cId="3229527840" sldId="808"/>
            <ac:spMk id="3" creationId="{0C42A37C-3244-4616-BA56-AEECC46A020F}"/>
          </ac:spMkLst>
        </pc:spChg>
      </pc:sldChg>
      <pc:sldChg chg="modSp new mod">
        <pc:chgData name="Светлана Кулевич" userId="b573bfd47053b678" providerId="LiveId" clId="{420129EA-FFE7-4947-88C4-642E878E1E78}" dt="2023-12-25T08:10:23.268" v="2033" actId="20577"/>
        <pc:sldMkLst>
          <pc:docMk/>
          <pc:sldMk cId="1299354606" sldId="809"/>
        </pc:sldMkLst>
        <pc:spChg chg="mod">
          <ac:chgData name="Светлана Кулевич" userId="b573bfd47053b678" providerId="LiveId" clId="{420129EA-FFE7-4947-88C4-642E878E1E78}" dt="2023-12-25T08:10:23.268" v="2033" actId="20577"/>
          <ac:spMkLst>
            <pc:docMk/>
            <pc:sldMk cId="1299354606" sldId="809"/>
            <ac:spMk id="2" creationId="{F23177C0-7C1B-453F-B1F3-29929F34BF34}"/>
          </ac:spMkLst>
        </pc:spChg>
        <pc:spChg chg="mod">
          <ac:chgData name="Светлана Кулевич" userId="b573bfd47053b678" providerId="LiveId" clId="{420129EA-FFE7-4947-88C4-642E878E1E78}" dt="2023-12-25T08:09:53.729" v="2026" actId="108"/>
          <ac:spMkLst>
            <pc:docMk/>
            <pc:sldMk cId="1299354606" sldId="809"/>
            <ac:spMk id="3" creationId="{64A8B1DA-0CF9-481E-AE7E-048DE6E253D1}"/>
          </ac:spMkLst>
        </pc:spChg>
      </pc:sldChg>
      <pc:sldChg chg="addSp delSp modSp new mod">
        <pc:chgData name="Светлана Кулевич" userId="b573bfd47053b678" providerId="LiveId" clId="{420129EA-FFE7-4947-88C4-642E878E1E78}" dt="2023-12-25T08:30:23.985" v="2142" actId="1035"/>
        <pc:sldMkLst>
          <pc:docMk/>
          <pc:sldMk cId="3008300596" sldId="810"/>
        </pc:sldMkLst>
        <pc:spChg chg="del mod">
          <ac:chgData name="Светлана Кулевич" userId="b573bfd47053b678" providerId="LiveId" clId="{420129EA-FFE7-4947-88C4-642E878E1E78}" dt="2023-12-25T08:28:59.600" v="2126" actId="22"/>
          <ac:spMkLst>
            <pc:docMk/>
            <pc:sldMk cId="3008300596" sldId="810"/>
            <ac:spMk id="2" creationId="{324D77DA-84F2-4DF7-A9C1-5BA64C17726D}"/>
          </ac:spMkLst>
        </pc:spChg>
        <pc:spChg chg="mod">
          <ac:chgData name="Светлана Кулевич" userId="b573bfd47053b678" providerId="LiveId" clId="{420129EA-FFE7-4947-88C4-642E878E1E78}" dt="2023-12-25T08:15:43.253" v="2068" actId="20577"/>
          <ac:spMkLst>
            <pc:docMk/>
            <pc:sldMk cId="3008300596" sldId="810"/>
            <ac:spMk id="3" creationId="{2B0A5911-96A5-4E11-95FE-3C4B5D20F530}"/>
          </ac:spMkLst>
        </pc:spChg>
        <pc:picChg chg="add mod ord">
          <ac:chgData name="Светлана Кулевич" userId="b573bfd47053b678" providerId="LiveId" clId="{420129EA-FFE7-4947-88C4-642E878E1E78}" dt="2023-12-25T08:30:23.985" v="2142" actId="1035"/>
          <ac:picMkLst>
            <pc:docMk/>
            <pc:sldMk cId="3008300596" sldId="810"/>
            <ac:picMk id="5" creationId="{CB47E894-E64A-48E1-A863-89E989548FA6}"/>
          </ac:picMkLst>
        </pc:picChg>
      </pc:sldChg>
      <pc:sldChg chg="add">
        <pc:chgData name="Светлана Кулевич" userId="b573bfd47053b678" providerId="LiveId" clId="{420129EA-FFE7-4947-88C4-642E878E1E78}" dt="2023-12-25T08:36:25.178" v="2143"/>
        <pc:sldMkLst>
          <pc:docMk/>
          <pc:sldMk cId="2868030584" sldId="811"/>
        </pc:sldMkLst>
      </pc:sldChg>
      <pc:sldChg chg="modSp new mod">
        <pc:chgData name="Светлана Кулевич" userId="b573bfd47053b678" providerId="LiveId" clId="{420129EA-FFE7-4947-88C4-642E878E1E78}" dt="2023-12-25T11:34:50.766" v="2397" actId="313"/>
        <pc:sldMkLst>
          <pc:docMk/>
          <pc:sldMk cId="419505015" sldId="812"/>
        </pc:sldMkLst>
        <pc:spChg chg="mod">
          <ac:chgData name="Светлана Кулевич" userId="b573bfd47053b678" providerId="LiveId" clId="{420129EA-FFE7-4947-88C4-642E878E1E78}" dt="2023-12-25T11:34:50.766" v="2397" actId="313"/>
          <ac:spMkLst>
            <pc:docMk/>
            <pc:sldMk cId="419505015" sldId="812"/>
            <ac:spMk id="2" creationId="{63DE04E0-F8D7-490B-94DE-C797539C1658}"/>
          </ac:spMkLst>
        </pc:spChg>
      </pc:sldChg>
      <pc:sldChg chg="addSp modSp new mod">
        <pc:chgData name="Светлана Кулевич" userId="b573bfd47053b678" providerId="LiveId" clId="{420129EA-FFE7-4947-88C4-642E878E1E78}" dt="2023-12-25T11:21:49.788" v="2343" actId="1076"/>
        <pc:sldMkLst>
          <pc:docMk/>
          <pc:sldMk cId="3425722557" sldId="813"/>
        </pc:sldMkLst>
        <pc:spChg chg="mod">
          <ac:chgData name="Светлана Кулевич" userId="b573bfd47053b678" providerId="LiveId" clId="{420129EA-FFE7-4947-88C4-642E878E1E78}" dt="2023-12-25T11:21:38.807" v="2341" actId="121"/>
          <ac:spMkLst>
            <pc:docMk/>
            <pc:sldMk cId="3425722557" sldId="813"/>
            <ac:spMk id="2" creationId="{87A94381-3C19-4C81-A7D2-646E602581FB}"/>
          </ac:spMkLst>
        </pc:spChg>
        <pc:spChg chg="mod">
          <ac:chgData name="Светлана Кулевич" userId="b573bfd47053b678" providerId="LiveId" clId="{420129EA-FFE7-4947-88C4-642E878E1E78}" dt="2023-12-25T11:18:42.002" v="2299" actId="115"/>
          <ac:spMkLst>
            <pc:docMk/>
            <pc:sldMk cId="3425722557" sldId="813"/>
            <ac:spMk id="3" creationId="{7FFC0024-BB28-44B4-BB45-A638B6960A8A}"/>
          </ac:spMkLst>
        </pc:spChg>
        <pc:picChg chg="add mod">
          <ac:chgData name="Светлана Кулевич" userId="b573bfd47053b678" providerId="LiveId" clId="{420129EA-FFE7-4947-88C4-642E878E1E78}" dt="2023-12-25T11:21:49.788" v="2343" actId="1076"/>
          <ac:picMkLst>
            <pc:docMk/>
            <pc:sldMk cId="3425722557" sldId="813"/>
            <ac:picMk id="1026" creationId="{B47706B1-9E0E-46DC-989E-0F0B3EA6EC4C}"/>
          </ac:picMkLst>
        </pc:picChg>
      </pc:sldChg>
      <pc:sldChg chg="modSp new mod">
        <pc:chgData name="Светлана Кулевич" userId="b573bfd47053b678" providerId="LiveId" clId="{420129EA-FFE7-4947-88C4-642E878E1E78}" dt="2023-12-25T12:35:08.490" v="2470" actId="1076"/>
        <pc:sldMkLst>
          <pc:docMk/>
          <pc:sldMk cId="2996797531" sldId="814"/>
        </pc:sldMkLst>
        <pc:spChg chg="mod">
          <ac:chgData name="Светлана Кулевич" userId="b573bfd47053b678" providerId="LiveId" clId="{420129EA-FFE7-4947-88C4-642E878E1E78}" dt="2023-12-25T11:41:39.992" v="2456" actId="20577"/>
          <ac:spMkLst>
            <pc:docMk/>
            <pc:sldMk cId="2996797531" sldId="814"/>
            <ac:spMk id="2" creationId="{AE622158-E142-4AD9-A3BA-FC8364688CBE}"/>
          </ac:spMkLst>
        </pc:spChg>
        <pc:spChg chg="mod">
          <ac:chgData name="Светлана Кулевич" userId="b573bfd47053b678" providerId="LiveId" clId="{420129EA-FFE7-4947-88C4-642E878E1E78}" dt="2023-12-25T12:35:08.490" v="2470" actId="1076"/>
          <ac:spMkLst>
            <pc:docMk/>
            <pc:sldMk cId="2996797531" sldId="814"/>
            <ac:spMk id="3" creationId="{EA3480CA-08D1-40E0-9C9D-3CB92830AED4}"/>
          </ac:spMkLst>
        </pc:spChg>
      </pc:sldChg>
      <pc:sldChg chg="new">
        <pc:chgData name="Светлана Кулевич" userId="b573bfd47053b678" providerId="LiveId" clId="{420129EA-FFE7-4947-88C4-642E878E1E78}" dt="2023-12-25T12:35:16.777" v="2471" actId="680"/>
        <pc:sldMkLst>
          <pc:docMk/>
          <pc:sldMk cId="2186825988" sldId="815"/>
        </pc:sldMkLst>
      </pc:sldChg>
      <pc:sldChg chg="modSp new mod">
        <pc:chgData name="Светлана Кулевич" userId="b573bfd47053b678" providerId="LiveId" clId="{420129EA-FFE7-4947-88C4-642E878E1E78}" dt="2023-12-25T12:37:12.880" v="2491" actId="20577"/>
        <pc:sldMkLst>
          <pc:docMk/>
          <pc:sldMk cId="280470411" sldId="816"/>
        </pc:sldMkLst>
        <pc:spChg chg="mod">
          <ac:chgData name="Светлана Кулевич" userId="b573bfd47053b678" providerId="LiveId" clId="{420129EA-FFE7-4947-88C4-642E878E1E78}" dt="2023-12-25T12:37:12.880" v="2491" actId="20577"/>
          <ac:spMkLst>
            <pc:docMk/>
            <pc:sldMk cId="280470411" sldId="816"/>
            <ac:spMk id="3" creationId="{FFB2CAD7-7F1E-47AD-8DA1-7BF45C476F8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ADBFF62-CC9A-458B-A085-F47BC18695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A152042-71D2-4663-B92A-87B0B8F988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D75F52-788E-44CB-BDE2-E34F727257C1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82E128D-9D50-46EA-ADF2-579A5297B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8F42EF9-7792-45CA-890C-F9C196581B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969F594-4B7F-4D0E-899B-E04AE5E030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0134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2565F4ED-E63E-4911-8909-EFF7DEF8DE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A6F0E26-7693-4782-A99C-966633E1EB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E0320D-34E5-431E-A3F6-228352B2F4FB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40697D04-7CDC-466B-8B97-D85AD30A42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B53B4D9F-B1F7-4EF7-A49B-DD790143C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A325A6C-5539-4370-8925-1256AA982B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B7D64ED-D4B0-439C-96C4-76695876A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DB00127-6755-414E-AA55-19D0D86EF5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9340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>
            <a:extLst>
              <a:ext uri="{FF2B5EF4-FFF2-40B4-BE49-F238E27FC236}">
                <a16:creationId xmlns:a16="http://schemas.microsoft.com/office/drawing/2014/main" xmlns="" id="{49B1378E-DAD7-481B-8D24-F3CABEDAD05F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xmlns="" id="{3149E8E0-956C-4E51-8F96-BB6DBDD926F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xmlns="" id="{8F3F9E09-4C15-40F7-8E74-2FADA0CDFA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xmlns="" id="{4D3CDBFA-FB99-432D-9C64-7E80DA18CE6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xmlns="" id="{6ECB2CDD-642F-45BB-A6BC-3D692D6003B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xmlns="" id="{AA81DF2C-8885-46ED-81B6-95841466E53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 useBgFill="1"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17C2B733-629C-40CB-8EC0-B5E542479E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7F6352AE-47A8-46DE-9F55-DCE820EA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FDD8D-E2F0-4FF8-A66B-D75A6F2527B3}" type="datetime1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9407511B-D9D1-4AB0-8A8F-74AE52B91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165D107F-4786-4F2D-BE19-B7CA9A44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5CCF0-936F-4980-999E-C2FF9130D1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142797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35D6AB-F1AD-4EB9-95D4-3580D501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504C-C9E8-4803-AFC0-01979365E581}" type="datetime1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E8DF5C-6C54-4720-8955-3ECBC86D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95BECB-05DB-4184-A51C-278E792F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24954-FCF6-40FC-93CF-F876BFC984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52302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xmlns="" id="{9347FB65-9470-4994-9CF8-3637608970F4}"/>
              </a:ext>
            </a:extLst>
          </p:cNvPr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xmlns="" id="{D6FC56DA-AB97-4D80-B048-79C3B80BD09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xmlns="" id="{7CFCA509-A0B9-41F1-ACF1-1791FFC54E8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xmlns="" id="{4BE3B323-F4B3-4150-AE57-E28806A3831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xmlns="" id="{B88B7338-3573-4199-AE4E-68907F2FB45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9" name="Freeform 26">
              <a:extLst>
                <a:ext uri="{FF2B5EF4-FFF2-40B4-BE49-F238E27FC236}">
                  <a16:creationId xmlns:a16="http://schemas.microsoft.com/office/drawing/2014/main" xmlns="" id="{699E7270-FF5A-49BD-B62F-C68301917C4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 useBgFill="1">
          <p:nvSpPr>
            <p:cNvPr id="10" name="Freeform 19">
              <a:extLst>
                <a:ext uri="{FF2B5EF4-FFF2-40B4-BE49-F238E27FC236}">
                  <a16:creationId xmlns:a16="http://schemas.microsoft.com/office/drawing/2014/main" xmlns="" id="{77C67E1F-2BA8-4A8B-B5F5-491916A70FC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9FDA6A3B-50BD-464F-B3F2-EB4B2226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9D19-0E10-42A6-B951-AEC342FCB152}" type="datetime1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A9F4B34A-8FD3-482B-BAA7-9F4B8D57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4802C071-4AB4-420C-93A5-207B62573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28832-B9C5-4EDC-A886-0E966F5775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345850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6C2EFF-9DEB-4118-8D7C-C33111CE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38A2D-7E70-44BD-8B36-650D4F944DA9}" type="datetime1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90F5C1-BE18-4F2D-AAE1-68316F036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333A01-8B9B-4317-B897-76B9B56F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0E66-683B-47E0-ADE6-EC3424CB1D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53310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xmlns="" id="{AF3130AB-9F9A-4FB0-9EC9-B33ED669712D}"/>
              </a:ext>
            </a:extLst>
          </p:cNvPr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xmlns="" id="{D81A1902-D7D0-43C2-A805-E2716D14D83A}"/>
              </a:ext>
            </a:extLst>
          </p:cNvPr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xmlns="" id="{0323214E-2180-4F11-91B8-0981D5774A9C}"/>
              </a:ext>
            </a:extLst>
          </p:cNvPr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7" name="Freeform 22">
            <a:extLst>
              <a:ext uri="{FF2B5EF4-FFF2-40B4-BE49-F238E27FC236}">
                <a16:creationId xmlns:a16="http://schemas.microsoft.com/office/drawing/2014/main" xmlns="" id="{C164ED18-D56D-4775-8915-022940952979}"/>
              </a:ext>
            </a:extLst>
          </p:cNvPr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xmlns="" id="{256608C6-A4C2-4396-93EE-9B97FB5A252B}"/>
              </a:ext>
            </a:extLst>
          </p:cNvPr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x-none"/>
          </a:p>
        </p:txBody>
      </p:sp>
      <p:sp useBgFill="1">
        <p:nvSpPr>
          <p:cNvPr id="9" name="Freeform 10">
            <a:extLst>
              <a:ext uri="{FF2B5EF4-FFF2-40B4-BE49-F238E27FC236}">
                <a16:creationId xmlns:a16="http://schemas.microsoft.com/office/drawing/2014/main" xmlns="" id="{54742A6D-A78C-4076-A177-8BE28355E69E}"/>
              </a:ext>
            </a:extLst>
          </p:cNvPr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x-non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02890794-3733-4C5B-B9FA-5A57D4260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4634B-5711-46AB-B173-557844C831EB}" type="datetime1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0EB38794-FA67-4950-A63B-BCA55CF7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D45E5D8E-9138-4DB3-AD84-0AE5C2AB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D9953-6DC3-42DD-BB86-596AFE3228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23566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0D7BB5A-B5BB-4ADE-A119-E156593CB8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454E-BF0E-413E-B385-68FD52038478}" type="datetime1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870AC6F-2043-4E3F-A137-23C9E5E7C19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328BC96-4B2A-45DC-8F12-42FD1E93290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47FD4-27E3-47FE-B853-A43415180D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227351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CFC2D43D-BD23-4471-9C11-4C8F279A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EF3E-5539-44B8-BED3-C3E3E41A81FE}" type="datetime1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E703696-4A9A-42D1-82F0-21737DE8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AA0BB6D-EAAA-4950-B5FD-CEA54A20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E69D-9746-4921-84F5-B7E3B5171D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405904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687C713-C96B-4B2F-8786-F5ADFD449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FF458-24DE-4C0F-83EE-178FA720319F}" type="datetime1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F807FEE-DBA9-4DB9-9C7D-6A168238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A5C533A-E4AD-4A68-ADEB-E4003D6A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BC61B-8CF5-4AA7-9E08-3176391613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442417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xmlns="" id="{AC30F17A-C019-4D24-9862-BFEFD85FBB83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xmlns="" id="{80200C3F-9275-4F68-BB70-DA0AE07AD6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xmlns="" id="{267DCAF3-3244-433E-9878-E8CB337511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xmlns="" id="{B4C51648-0D46-4739-A824-8232099BDD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xmlns="" id="{5E3D4D19-55BC-47B1-BBF3-E287F642D2A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xmlns="" id="{3D62518D-6382-4A3A-A2F4-9F6EEFD074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xmlns="" id="{D39E0474-97F8-44B3-B1F3-3D608EA1BAA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xmlns="" id="{5DA0E3AF-850B-44F0-B268-CD984D6B1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D9864-EF43-411A-B46B-B6C1BB9EEBF0}" type="datetime1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77DD02CE-2970-45A9-A40E-1DE8EF95D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89C82456-C73F-474A-AB40-DCB2BBDD7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D659B-0371-4E3B-B40C-1468B92A04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926075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07FE3AB9-5045-4270-8349-8EA1B93EE763}"/>
              </a:ext>
            </a:extLst>
          </p:cNvPr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xmlns="" id="{432A81B0-5ACF-4EE7-903F-43A9A8DDBF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xmlns="" id="{C0C4603E-9E5C-4894-89F0-9F725769FB2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51043FF5-334B-4D07-AA32-BBEF9842A88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4AD2F0C6-9B30-4584-A078-9BE327B964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xmlns="" id="{54B19EA0-74B5-4CDB-8BAA-5C02AE3200F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 useBgFill="1">
          <p:nvSpPr>
            <p:cNvPr id="11" name="Freeform 28">
              <a:extLst>
                <a:ext uri="{FF2B5EF4-FFF2-40B4-BE49-F238E27FC236}">
                  <a16:creationId xmlns:a16="http://schemas.microsoft.com/office/drawing/2014/main" xmlns="" id="{A0430157-A9CA-48DA-9BB8-FDA2B444A1D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166DC1CC-A41E-4F5D-952C-28BB1702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A8512-BEDD-4CB3-93D0-E6CA7A0A1038}" type="datetime1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76D289FC-567D-490E-AC9D-5FBF8356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xmlns="" id="{FBF52DAB-1635-453E-BF8A-5E4E84D1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71E22-42BA-46FE-BC67-1DB5828A91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510176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xmlns="" id="{775BD52D-A008-4E15-97BC-19D7630D25A1}"/>
              </a:ext>
            </a:extLst>
          </p:cNvPr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xmlns="" id="{99A6765B-0222-4DFE-8732-BF7C61AE6A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xmlns="" id="{683F86AD-7FF9-4DEE-8DEC-9CAEE30F788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xmlns="" id="{D8B1EBE7-3CDE-4979-A896-2F1723F0334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9" name="Freeform 22">
              <a:extLst>
                <a:ext uri="{FF2B5EF4-FFF2-40B4-BE49-F238E27FC236}">
                  <a16:creationId xmlns:a16="http://schemas.microsoft.com/office/drawing/2014/main" xmlns="" id="{EB48F831-3CFE-4E34-B6FE-57A06F53FEF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0" name="Freeform 26">
              <a:extLst>
                <a:ext uri="{FF2B5EF4-FFF2-40B4-BE49-F238E27FC236}">
                  <a16:creationId xmlns:a16="http://schemas.microsoft.com/office/drawing/2014/main" xmlns="" id="{A835C869-7683-4B7A-AD30-69F162421B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 useBgFill="1"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9B9E9B71-5F83-403B-871B-563D8A4103C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xmlns="" id="{7B246D8D-8B69-4C65-8C4B-CABA2102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B4E18-25ED-412F-92C8-F095AC767DB3}" type="datetime1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61CFF88E-E22D-46FE-8AFA-D1E71E69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xmlns="" id="{487AB6AD-8723-4871-A4BB-FB987D87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BD6ED-5C98-4B30-BDA7-480465B7FA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76603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0CEA0C0C-BE0B-457D-90F8-26DCC5615A83}"/>
              </a:ext>
            </a:extLst>
          </p:cNvPr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>
            <a:extLst>
              <a:ext uri="{FF2B5EF4-FFF2-40B4-BE49-F238E27FC236}">
                <a16:creationId xmlns:a16="http://schemas.microsoft.com/office/drawing/2014/main" xmlns="" id="{7F0720E3-C5B3-403B-B1B8-EACF2DC89A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>
              <a:extLst>
                <a:ext uri="{FF2B5EF4-FFF2-40B4-BE49-F238E27FC236}">
                  <a16:creationId xmlns:a16="http://schemas.microsoft.com/office/drawing/2014/main" xmlns="" id="{E7B710BA-05DA-4F85-B762-5BAB556D36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034" name="Freeform 18">
              <a:extLst>
                <a:ext uri="{FF2B5EF4-FFF2-40B4-BE49-F238E27FC236}">
                  <a16:creationId xmlns:a16="http://schemas.microsoft.com/office/drawing/2014/main" xmlns="" id="{F3BC35DA-DCF8-4364-84D1-6F9BFF140B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035" name="Freeform 22">
              <a:extLst>
                <a:ext uri="{FF2B5EF4-FFF2-40B4-BE49-F238E27FC236}">
                  <a16:creationId xmlns:a16="http://schemas.microsoft.com/office/drawing/2014/main" xmlns="" id="{F8902BA6-C393-4752-B70B-D095AED30A7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>
          <p:nvSpPr>
            <p:cNvPr id="1036" name="Freeform 26">
              <a:extLst>
                <a:ext uri="{FF2B5EF4-FFF2-40B4-BE49-F238E27FC236}">
                  <a16:creationId xmlns:a16="http://schemas.microsoft.com/office/drawing/2014/main" xmlns="" id="{60E7273B-A652-4E1B-8E55-59AC9A7492B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x-none"/>
            </a:p>
          </p:txBody>
        </p:sp>
        <p:sp useBgFill="1">
          <p:nvSpPr>
            <p:cNvPr id="1037" name="Freeform 10">
              <a:extLst>
                <a:ext uri="{FF2B5EF4-FFF2-40B4-BE49-F238E27FC236}">
                  <a16:creationId xmlns:a16="http://schemas.microsoft.com/office/drawing/2014/main" xmlns="" id="{DABBD705-A043-4360-B36B-1616DA7D82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x-none"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xmlns="" id="{3A1FC6E7-121F-48C9-838B-D10DB4F909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8A1114-9949-4259-B2DD-94FCBDCC0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248A97-C824-41B6-A5CC-8D787FB26750}" type="datetime1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7365D0-71DC-4C7A-934B-A32956ED38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9C39A8-F113-4351-AF5E-D088E4C78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2"/>
                </a:solidFill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5B395F34-3654-4854-B3FB-9C62BDD049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Text Placeholder 2">
            <a:extLst>
              <a:ext uri="{FF2B5EF4-FFF2-40B4-BE49-F238E27FC236}">
                <a16:creationId xmlns:a16="http://schemas.microsoft.com/office/drawing/2014/main" xmlns="" id="{BF6A9306-6D06-4C16-BADB-8660822641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15" r:id="rId2"/>
    <p:sldLayoutId id="2147483921" r:id="rId3"/>
    <p:sldLayoutId id="2147483916" r:id="rId4"/>
    <p:sldLayoutId id="2147483917" r:id="rId5"/>
    <p:sldLayoutId id="2147483918" r:id="rId6"/>
    <p:sldLayoutId id="2147483922" r:id="rId7"/>
    <p:sldLayoutId id="2147483923" r:id="rId8"/>
    <p:sldLayoutId id="2147483924" r:id="rId9"/>
    <p:sldLayoutId id="2147483919" r:id="rId10"/>
    <p:sldLayoutId id="2147483925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46585"/>
            <a:ext cx="7812856" cy="2952328"/>
          </a:xfrm>
        </p:spPr>
        <p:txBody>
          <a:bodyPr/>
          <a:lstStyle/>
          <a:p>
            <a:r>
              <a:rPr lang="ru-RU" sz="3600" dirty="0" smtClean="0"/>
              <a:t>Посмотрите, пожалуйста, на слайды и определите, какой вид функциональной грамотности сформирован в той или иной ситуации? 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7" y="4509120"/>
            <a:ext cx="262096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6205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DF346C6-579C-4B49-BD4C-7FDF759C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19088"/>
            <a:ext cx="8964488" cy="1252537"/>
          </a:xfrm>
        </p:spPr>
        <p:txBody>
          <a:bodyPr/>
          <a:lstStyle/>
          <a:p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ровень </a:t>
            </a:r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сформированности функциональной грамотности учащегося в разрезе </a:t>
            </a:r>
            <a:r>
              <a:rPr lang="ru-RU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представленных </a:t>
            </a:r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показателей</a:t>
            </a:r>
            <a:endParaRPr lang="x-non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4EA0CC-2207-46A5-A6BD-6590C5B67240}"/>
              </a:ext>
            </a:extLst>
          </p:cNvPr>
          <p:cNvSpPr txBox="1"/>
          <p:nvPr/>
        </p:nvSpPr>
        <p:spPr>
          <a:xfrm>
            <a:off x="723780" y="3682996"/>
            <a:ext cx="2040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Самостоятельно </a:t>
            </a:r>
          </a:p>
          <a:p>
            <a:pPr algn="ctr"/>
            <a:r>
              <a:rPr lang="ru-RU" dirty="0" smtClean="0"/>
              <a:t>готовит </a:t>
            </a:r>
            <a:r>
              <a:rPr lang="ru-RU" dirty="0"/>
              <a:t>реферат</a:t>
            </a:r>
            <a:endParaRPr lang="x-non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C765D8B-B2EC-4E78-9EE4-ACB80046C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21653"/>
            <a:ext cx="2721172" cy="181411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4CCA9882-8B5E-413A-8D2E-A6EF71492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0" y="1881233"/>
            <a:ext cx="2631802" cy="175453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EFDA96-0C38-412A-BFFC-B44F06AA0197}"/>
              </a:ext>
            </a:extLst>
          </p:cNvPr>
          <p:cNvSpPr txBox="1"/>
          <p:nvPr/>
        </p:nvSpPr>
        <p:spPr>
          <a:xfrm>
            <a:off x="6329582" y="3690734"/>
            <a:ext cx="2057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читает </a:t>
            </a:r>
            <a:endParaRPr lang="ru-RU" dirty="0"/>
          </a:p>
          <a:p>
            <a:pPr algn="ctr"/>
            <a:r>
              <a:rPr lang="ru-RU" dirty="0"/>
              <a:t>без калькулятора</a:t>
            </a:r>
            <a:endParaRPr lang="x-none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51F74A59-FC85-4189-8300-911FECA69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16" y="2605599"/>
            <a:ext cx="2249048" cy="168153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7B1388-8E2C-42FA-AF58-6A1A79747FB3}"/>
              </a:ext>
            </a:extLst>
          </p:cNvPr>
          <p:cNvSpPr txBox="1"/>
          <p:nvPr/>
        </p:nvSpPr>
        <p:spPr>
          <a:xfrm>
            <a:off x="3462566" y="4325305"/>
            <a:ext cx="2039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амостоятельно </a:t>
            </a:r>
            <a:endParaRPr lang="ru-RU" dirty="0"/>
          </a:p>
          <a:p>
            <a:pPr algn="ctr"/>
            <a:r>
              <a:rPr lang="ru-RU" dirty="0"/>
              <a:t>пишет заявление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BD32B3-CF56-42EF-915A-61918B40019A}"/>
              </a:ext>
            </a:extLst>
          </p:cNvPr>
          <p:cNvSpPr txBox="1"/>
          <p:nvPr/>
        </p:nvSpPr>
        <p:spPr>
          <a:xfrm>
            <a:off x="1092130" y="5053152"/>
            <a:ext cx="72804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rgbClr val="7030A0"/>
                </a:solidFill>
              </a:rPr>
              <a:t>ОБЩАЯ ГРАМОТНОСТЬ</a:t>
            </a:r>
            <a:endParaRPr lang="x-none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9885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4EA0CC-2207-46A5-A6BD-6590C5B67240}"/>
              </a:ext>
            </a:extLst>
          </p:cNvPr>
          <p:cNvSpPr txBox="1"/>
          <p:nvPr/>
        </p:nvSpPr>
        <p:spPr>
          <a:xfrm>
            <a:off x="591968" y="3673659"/>
            <a:ext cx="2445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ользователь </a:t>
            </a:r>
            <a:endParaRPr lang="ru-RU" dirty="0"/>
          </a:p>
          <a:p>
            <a:pPr algn="ctr"/>
            <a:r>
              <a:rPr lang="ru-RU" dirty="0"/>
              <a:t>сети Интернет</a:t>
            </a:r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EFDA96-0C38-412A-BFFC-B44F06AA0197}"/>
              </a:ext>
            </a:extLst>
          </p:cNvPr>
          <p:cNvSpPr txBox="1"/>
          <p:nvPr/>
        </p:nvSpPr>
        <p:spPr>
          <a:xfrm>
            <a:off x="5787681" y="3772709"/>
            <a:ext cx="3141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амостоятельно</a:t>
            </a:r>
            <a:endParaRPr lang="ru-RU" dirty="0"/>
          </a:p>
          <a:p>
            <a:pPr algn="ctr"/>
            <a:r>
              <a:rPr lang="ru-RU" dirty="0"/>
              <a:t> распечатывает текстовый 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окумент, работает </a:t>
            </a:r>
          </a:p>
          <a:p>
            <a:pPr algn="ctr"/>
            <a:r>
              <a:rPr lang="ru-RU" dirty="0" smtClean="0"/>
              <a:t>с электронными таблицами</a:t>
            </a:r>
            <a:endParaRPr lang="x-non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7B1388-8E2C-42FA-AF58-6A1A79747FB3}"/>
              </a:ext>
            </a:extLst>
          </p:cNvPr>
          <p:cNvSpPr txBox="1"/>
          <p:nvPr/>
        </p:nvSpPr>
        <p:spPr>
          <a:xfrm>
            <a:off x="3430459" y="4394530"/>
            <a:ext cx="2389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меет </a:t>
            </a:r>
            <a:r>
              <a:rPr lang="ru-RU" dirty="0"/>
              <a:t>собственный </a:t>
            </a:r>
          </a:p>
          <a:p>
            <a:pPr algn="ctr"/>
            <a:r>
              <a:rPr lang="ru-RU" dirty="0"/>
              <a:t>почтовый ящик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BD32B3-CF56-42EF-915A-61918B40019A}"/>
              </a:ext>
            </a:extLst>
          </p:cNvPr>
          <p:cNvSpPr txBox="1"/>
          <p:nvPr/>
        </p:nvSpPr>
        <p:spPr>
          <a:xfrm>
            <a:off x="2143928" y="5229200"/>
            <a:ext cx="51768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rgbClr val="7030A0"/>
                </a:solidFill>
              </a:rPr>
              <a:t>КОМПЬЮТЕРНАЯ </a:t>
            </a:r>
            <a:endParaRPr lang="ru-RU" sz="4400" dirty="0" smtClean="0">
              <a:solidFill>
                <a:srgbClr val="7030A0"/>
              </a:solidFill>
            </a:endParaRPr>
          </a:p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 </a:t>
            </a:r>
            <a:r>
              <a:rPr lang="ru-RU" sz="4400" dirty="0">
                <a:solidFill>
                  <a:srgbClr val="7030A0"/>
                </a:solidFill>
              </a:rPr>
              <a:t>ГРАМОТНОСТЬ</a:t>
            </a:r>
            <a:endParaRPr lang="x-none" sz="4400" dirty="0">
              <a:solidFill>
                <a:srgbClr val="7030A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F5089BB-22F5-44FC-98DA-7B7D7564C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9544"/>
            <a:ext cx="2715503" cy="181411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22277DC4-C244-437D-8CEA-F922AD59B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81" y="2479552"/>
            <a:ext cx="2533838" cy="189889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25920A99-64E8-47D2-B491-B2968FF1B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22" y="1797645"/>
            <a:ext cx="2692389" cy="18935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xmlns="" id="{F883ADD7-9C6F-40C8-8E92-9002DFBD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ровень </a:t>
            </a:r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сформированности функциональной грамотности учащегося в разрезе представленных показателей</a:t>
            </a:r>
            <a:endParaRPr lang="x-non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798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4EA0CC-2207-46A5-A6BD-6590C5B67240}"/>
              </a:ext>
            </a:extLst>
          </p:cNvPr>
          <p:cNvSpPr txBox="1"/>
          <p:nvPr/>
        </p:nvSpPr>
        <p:spPr>
          <a:xfrm>
            <a:off x="776206" y="3925333"/>
            <a:ext cx="1886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Может</a:t>
            </a:r>
            <a:r>
              <a:rPr lang="ru-RU" dirty="0"/>
              <a:t> </a:t>
            </a:r>
            <a:r>
              <a:rPr lang="ru-RU" dirty="0" smtClean="0"/>
              <a:t>оказать </a:t>
            </a:r>
          </a:p>
          <a:p>
            <a:pPr algn="ctr"/>
            <a:r>
              <a:rPr lang="ru-RU" dirty="0" smtClean="0"/>
              <a:t>первую </a:t>
            </a:r>
            <a:r>
              <a:rPr lang="ru-RU" dirty="0"/>
              <a:t>помощь</a:t>
            </a:r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EFDA96-0C38-412A-BFFC-B44F06AA0197}"/>
              </a:ext>
            </a:extLst>
          </p:cNvPr>
          <p:cNvSpPr txBox="1"/>
          <p:nvPr/>
        </p:nvSpPr>
        <p:spPr>
          <a:xfrm>
            <a:off x="6085533" y="3633334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З</a:t>
            </a:r>
            <a:r>
              <a:rPr lang="ru-RU" dirty="0" smtClean="0"/>
              <a:t>нает</a:t>
            </a:r>
            <a:r>
              <a:rPr lang="ru-RU" dirty="0"/>
              <a:t>, как </a:t>
            </a:r>
            <a:r>
              <a:rPr lang="ru-RU" dirty="0" smtClean="0"/>
              <a:t>найти выход</a:t>
            </a:r>
          </a:p>
          <a:p>
            <a:pPr algn="ctr"/>
            <a:r>
              <a:rPr lang="ru-RU" dirty="0" smtClean="0"/>
              <a:t> из непростой </a:t>
            </a:r>
            <a:r>
              <a:rPr lang="ru-RU" dirty="0"/>
              <a:t>ситуации</a:t>
            </a:r>
            <a:endParaRPr lang="x-non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7B1388-8E2C-42FA-AF58-6A1A79747FB3}"/>
              </a:ext>
            </a:extLst>
          </p:cNvPr>
          <p:cNvSpPr txBox="1"/>
          <p:nvPr/>
        </p:nvSpPr>
        <p:spPr>
          <a:xfrm>
            <a:off x="3234905" y="4394530"/>
            <a:ext cx="2780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Знает, куда обратиться </a:t>
            </a:r>
          </a:p>
          <a:p>
            <a:pPr algn="ctr"/>
            <a:r>
              <a:rPr lang="ru-RU" dirty="0" smtClean="0"/>
              <a:t>за экстренной помощью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BD32B3-CF56-42EF-915A-61918B40019A}"/>
              </a:ext>
            </a:extLst>
          </p:cNvPr>
          <p:cNvSpPr txBox="1"/>
          <p:nvPr/>
        </p:nvSpPr>
        <p:spPr>
          <a:xfrm>
            <a:off x="441193" y="5053152"/>
            <a:ext cx="85823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rgbClr val="7030A0"/>
                </a:solidFill>
              </a:rPr>
              <a:t>ГРАМОТНОСТЬ ДЕЙСТВИЙ В </a:t>
            </a:r>
          </a:p>
          <a:p>
            <a:pPr algn="ctr"/>
            <a:r>
              <a:rPr lang="ru-RU" sz="4400" dirty="0">
                <a:solidFill>
                  <a:srgbClr val="7030A0"/>
                </a:solidFill>
              </a:rPr>
              <a:t>ЧРЕЗВЫЧАЙНЫХ СИТУАЦИЯХ</a:t>
            </a:r>
            <a:endParaRPr lang="x-none" sz="4400" dirty="0">
              <a:solidFill>
                <a:srgbClr val="7030A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4B1915A8-307B-4D4F-94E4-1AE72D7BE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26345"/>
            <a:ext cx="2692389" cy="197348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D85556F3-403A-4105-8E86-E0479AFA4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47" y="1742960"/>
            <a:ext cx="2692389" cy="179679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xmlns="" id="{457513E4-A4AF-4B79-90B4-EAD7D4740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ровень </a:t>
            </a:r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сформированности функциональной грамотности учащегося в разрезе представленных показателей</a:t>
            </a:r>
            <a:endParaRPr lang="x-non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Выход на лед опасен! | Минский лесхо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ыход на лед опасен! | Минский лесхоз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Знак Номера экстренных служб (ID#109439812), купить на Deal.b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Знак Номера экстренных служб (ID#109439812), купить на Deal.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68" y="2020332"/>
            <a:ext cx="2263661" cy="22636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7512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4EA0CC-2207-46A5-A6BD-6590C5B67240}"/>
              </a:ext>
            </a:extLst>
          </p:cNvPr>
          <p:cNvSpPr txBox="1"/>
          <p:nvPr/>
        </p:nvSpPr>
        <p:spPr>
          <a:xfrm>
            <a:off x="302430" y="3668157"/>
            <a:ext cx="2647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</a:t>
            </a:r>
            <a:r>
              <a:rPr lang="ru-RU" dirty="0" smtClean="0"/>
              <a:t>итает местные СМИ</a:t>
            </a:r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EFDA96-0C38-412A-BFFC-B44F06AA0197}"/>
              </a:ext>
            </a:extLst>
          </p:cNvPr>
          <p:cNvSpPr txBox="1"/>
          <p:nvPr/>
        </p:nvSpPr>
        <p:spPr>
          <a:xfrm>
            <a:off x="6067497" y="3852823"/>
            <a:ext cx="2824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амостоятельно</a:t>
            </a:r>
            <a:endParaRPr lang="ru-RU" dirty="0"/>
          </a:p>
          <a:p>
            <a:pPr algn="ctr"/>
            <a:r>
              <a:rPr lang="ru-RU" dirty="0"/>
              <a:t> ориентируется по </a:t>
            </a:r>
            <a:endParaRPr lang="ru-RU" dirty="0" smtClean="0"/>
          </a:p>
          <a:p>
            <a:pPr algn="ctr"/>
            <a:r>
              <a:rPr lang="ru-RU" dirty="0" smtClean="0"/>
              <a:t>алфавитному </a:t>
            </a:r>
            <a:endParaRPr lang="ru-RU" dirty="0"/>
          </a:p>
          <a:p>
            <a:pPr algn="ctr"/>
            <a:r>
              <a:rPr lang="ru-RU" dirty="0"/>
              <a:t>указателю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7B1388-8E2C-42FA-AF58-6A1A79747FB3}"/>
              </a:ext>
            </a:extLst>
          </p:cNvPr>
          <p:cNvSpPr txBox="1"/>
          <p:nvPr/>
        </p:nvSpPr>
        <p:spPr>
          <a:xfrm>
            <a:off x="3257986" y="4294837"/>
            <a:ext cx="234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</a:t>
            </a:r>
            <a:r>
              <a:rPr lang="ru-RU" dirty="0" smtClean="0"/>
              <a:t>итает чертежи, схемы, графики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BD32B3-CF56-42EF-915A-61918B40019A}"/>
              </a:ext>
            </a:extLst>
          </p:cNvPr>
          <p:cNvSpPr txBox="1"/>
          <p:nvPr/>
        </p:nvSpPr>
        <p:spPr>
          <a:xfrm>
            <a:off x="1603913" y="5053152"/>
            <a:ext cx="62569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rgbClr val="7030A0"/>
                </a:solidFill>
              </a:rPr>
              <a:t>ИНФОРМАЦИОННАЯ  </a:t>
            </a:r>
            <a:endParaRPr lang="ru-RU" sz="4400" dirty="0" smtClean="0">
              <a:solidFill>
                <a:srgbClr val="7030A0"/>
              </a:solidFill>
            </a:endParaRPr>
          </a:p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ГРАМОТНОСТЬ</a:t>
            </a:r>
            <a:endParaRPr lang="x-none" sz="4400" dirty="0">
              <a:solidFill>
                <a:srgbClr val="7030A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84BB8EF5-972C-4034-A094-546108BE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6" y="1918458"/>
            <a:ext cx="2339752" cy="1560647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D333B62E-FB2A-4485-BB3C-5C45ABDF8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76" y="2394716"/>
            <a:ext cx="2770748" cy="173171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CFADBD43-FE21-48C4-8E2C-C8DDB4DD1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96" y="1766191"/>
            <a:ext cx="2710107" cy="180485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xmlns="" id="{2982D4F3-F07A-4B6D-994A-C0E3BA6B0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ровень </a:t>
            </a:r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сформированности функциональной грамотности учащегося в разрезе представленных показателей</a:t>
            </a:r>
            <a:endParaRPr lang="x-non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61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4EA0CC-2207-46A5-A6BD-6590C5B67240}"/>
              </a:ext>
            </a:extLst>
          </p:cNvPr>
          <p:cNvSpPr txBox="1"/>
          <p:nvPr/>
        </p:nvSpPr>
        <p:spPr>
          <a:xfrm>
            <a:off x="107505" y="3852823"/>
            <a:ext cx="312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Умеет </a:t>
            </a:r>
            <a:r>
              <a:rPr lang="ru-RU" dirty="0"/>
              <a:t>работать в команде</a:t>
            </a:r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EFDA96-0C38-412A-BFFC-B44F06AA0197}"/>
              </a:ext>
            </a:extLst>
          </p:cNvPr>
          <p:cNvSpPr txBox="1"/>
          <p:nvPr/>
        </p:nvSpPr>
        <p:spPr>
          <a:xfrm>
            <a:off x="6416193" y="3852823"/>
            <a:ext cx="1955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Дает </a:t>
            </a:r>
            <a:r>
              <a:rPr lang="ru-RU" dirty="0"/>
              <a:t>интервью</a:t>
            </a:r>
          </a:p>
          <a:p>
            <a:pPr algn="ctr"/>
            <a:r>
              <a:rPr lang="ru-RU" dirty="0"/>
              <a:t> в </a:t>
            </a:r>
            <a:r>
              <a:rPr lang="ru-RU" dirty="0" smtClean="0"/>
              <a:t>местные </a:t>
            </a:r>
            <a:r>
              <a:rPr lang="ru-RU" dirty="0"/>
              <a:t>СМИ</a:t>
            </a:r>
            <a:endParaRPr lang="x-non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7B1388-8E2C-42FA-AF58-6A1A79747FB3}"/>
              </a:ext>
            </a:extLst>
          </p:cNvPr>
          <p:cNvSpPr txBox="1"/>
          <p:nvPr/>
        </p:nvSpPr>
        <p:spPr>
          <a:xfrm>
            <a:off x="3342141" y="4042322"/>
            <a:ext cx="234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ыступает </a:t>
            </a:r>
            <a:r>
              <a:rPr lang="ru-RU" dirty="0"/>
              <a:t>на </a:t>
            </a:r>
            <a:r>
              <a:rPr lang="ru-RU" dirty="0" smtClean="0"/>
              <a:t>конференциях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BD32B3-CF56-42EF-915A-61918B40019A}"/>
              </a:ext>
            </a:extLst>
          </p:cNvPr>
          <p:cNvSpPr txBox="1"/>
          <p:nvPr/>
        </p:nvSpPr>
        <p:spPr>
          <a:xfrm>
            <a:off x="1635591" y="5053152"/>
            <a:ext cx="61935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rgbClr val="7030A0"/>
                </a:solidFill>
              </a:rPr>
              <a:t>КОММУНИКАТИВНАЯ </a:t>
            </a:r>
            <a:endParaRPr lang="ru-RU" sz="4400" dirty="0" smtClean="0">
              <a:solidFill>
                <a:srgbClr val="7030A0"/>
              </a:solidFill>
            </a:endParaRPr>
          </a:p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 </a:t>
            </a:r>
            <a:r>
              <a:rPr lang="ru-RU" sz="4400" dirty="0">
                <a:solidFill>
                  <a:srgbClr val="7030A0"/>
                </a:solidFill>
              </a:rPr>
              <a:t>ГРАМОТНОСТЬ</a:t>
            </a:r>
            <a:endParaRPr lang="x-none" sz="4400" dirty="0">
              <a:solidFill>
                <a:srgbClr val="7030A0"/>
              </a:solidFill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4CA444CC-C64C-4387-A136-16B059244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0" y="1847948"/>
            <a:ext cx="2710107" cy="180673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xmlns="" id="{2ED27F93-7D64-4876-B277-BB7F9FCD8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22" y="2029006"/>
            <a:ext cx="2690522" cy="17941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xmlns="" id="{739D4612-E901-4854-BE16-55C9BD888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7" r="10530"/>
          <a:stretch/>
        </p:blipFill>
        <p:spPr bwMode="auto">
          <a:xfrm>
            <a:off x="6007803" y="1873156"/>
            <a:ext cx="2710107" cy="175632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xmlns="" id="{3140E876-D3A9-4A13-A37F-E7B39060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ровень </a:t>
            </a:r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сформированности функциональной грамотности учащегося в разрезе представленных показателей</a:t>
            </a:r>
            <a:endParaRPr lang="x-non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Лида ТВ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ида ТВ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6073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4EA0CC-2207-46A5-A6BD-6590C5B67240}"/>
              </a:ext>
            </a:extLst>
          </p:cNvPr>
          <p:cNvSpPr txBox="1"/>
          <p:nvPr/>
        </p:nvSpPr>
        <p:spPr>
          <a:xfrm>
            <a:off x="489909" y="3989190"/>
            <a:ext cx="263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</a:t>
            </a:r>
            <a:r>
              <a:rPr lang="ru-RU" dirty="0" smtClean="0"/>
              <a:t>меет </a:t>
            </a:r>
            <a:r>
              <a:rPr lang="ru-RU" dirty="0"/>
              <a:t>собрать продуктовую корзину</a:t>
            </a:r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EFDA96-0C38-412A-BFFC-B44F06AA0197}"/>
              </a:ext>
            </a:extLst>
          </p:cNvPr>
          <p:cNvSpPr txBox="1"/>
          <p:nvPr/>
        </p:nvSpPr>
        <p:spPr>
          <a:xfrm>
            <a:off x="5580112" y="4085697"/>
            <a:ext cx="379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Самостоятельно покупает</a:t>
            </a:r>
          </a:p>
          <a:p>
            <a:pPr algn="ctr"/>
            <a:r>
              <a:rPr lang="ru-RU" dirty="0"/>
              <a:t>м</a:t>
            </a:r>
            <a:r>
              <a:rPr lang="ru-RU" dirty="0" smtClean="0"/>
              <a:t>едикаменты в аптеке по рецепту</a:t>
            </a:r>
            <a:endParaRPr lang="x-non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7B1388-8E2C-42FA-AF58-6A1A79747FB3}"/>
              </a:ext>
            </a:extLst>
          </p:cNvPr>
          <p:cNvSpPr txBox="1"/>
          <p:nvPr/>
        </p:nvSpPr>
        <p:spPr>
          <a:xfrm>
            <a:off x="3121661" y="4059506"/>
            <a:ext cx="2348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Планирует расходы, исходя из бюджета «кармана»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BD32B3-CF56-42EF-915A-61918B40019A}"/>
              </a:ext>
            </a:extLst>
          </p:cNvPr>
          <p:cNvSpPr txBox="1"/>
          <p:nvPr/>
        </p:nvSpPr>
        <p:spPr>
          <a:xfrm>
            <a:off x="264844" y="5053152"/>
            <a:ext cx="89350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rgbClr val="7030A0"/>
                </a:solidFill>
              </a:rPr>
              <a:t>ГРАМОТНОСТЬ ПРИ РЕШЕНИИ </a:t>
            </a:r>
          </a:p>
          <a:p>
            <a:pPr algn="ctr"/>
            <a:r>
              <a:rPr lang="ru-RU" sz="4400" dirty="0">
                <a:solidFill>
                  <a:srgbClr val="7030A0"/>
                </a:solidFill>
              </a:rPr>
              <a:t>БЫТОВЫХ ПРОБЛЕМ</a:t>
            </a:r>
            <a:endParaRPr lang="x-none" sz="4400" dirty="0">
              <a:solidFill>
                <a:srgbClr val="7030A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0081F710-0ED7-403F-B1D4-73EC1A29F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47977"/>
            <a:ext cx="2631752" cy="175450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925F8A18-5C6B-4299-A1E3-8D102386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61" y="2134930"/>
            <a:ext cx="2710107" cy="181051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5B25C43A-1BFA-484E-ACD4-B2EDD50B1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231" y="2010072"/>
            <a:ext cx="2631752" cy="175450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xmlns="" id="{71FAE0FF-3F9C-4240-9CEF-1EE01571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ровень </a:t>
            </a:r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сформированности функциональной грамотности учащегося в разрезе представленных показателей</a:t>
            </a:r>
            <a:endParaRPr lang="x-non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920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860CEB7-E23C-4EB0-B17C-1CA92ED842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9" y="3284984"/>
            <a:ext cx="2826783" cy="158417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8DB13509-A31F-46B6-97D8-7578BBBF5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98" y="3068960"/>
            <a:ext cx="3137087" cy="259397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538EA8-4B61-4600-90C5-34E0990DDF51}"/>
              </a:ext>
            </a:extLst>
          </p:cNvPr>
          <p:cNvSpPr txBox="1"/>
          <p:nvPr/>
        </p:nvSpPr>
        <p:spPr>
          <a:xfrm>
            <a:off x="3486987" y="4207121"/>
            <a:ext cx="1044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у</a:t>
            </a:r>
            <a:r>
              <a:rPr lang="ru-RU" b="1" dirty="0" err="1" smtClean="0">
                <a:solidFill>
                  <a:srgbClr val="FF0000"/>
                </a:solidFill>
              </a:rPr>
              <a:t>голов</a:t>
            </a:r>
            <a:r>
              <a:rPr lang="ru-RU" b="1" dirty="0" smtClean="0">
                <a:solidFill>
                  <a:srgbClr val="FF0000"/>
                </a:solidFill>
              </a:rPr>
              <a:t>-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ная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endParaRPr lang="x-none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CDDED6-9701-4568-AA4E-CF8FB0E9DF97}"/>
              </a:ext>
            </a:extLst>
          </p:cNvPr>
          <p:cNvSpPr txBox="1"/>
          <p:nvPr/>
        </p:nvSpPr>
        <p:spPr>
          <a:xfrm>
            <a:off x="4785241" y="4203968"/>
            <a:ext cx="1643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а</a:t>
            </a:r>
            <a:r>
              <a:rPr lang="ru-RU" b="1" dirty="0" err="1" smtClean="0">
                <a:solidFill>
                  <a:srgbClr val="FF0000"/>
                </a:solidFill>
              </a:rPr>
              <a:t>дминистра</a:t>
            </a:r>
            <a:r>
              <a:rPr lang="ru-RU" b="1" dirty="0" smtClean="0">
                <a:solidFill>
                  <a:srgbClr val="FF0000"/>
                </a:solidFill>
              </a:rPr>
              <a:t>-</a:t>
            </a:r>
          </a:p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тивная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</a:t>
            </a:r>
            <a:endParaRPr lang="x-none" b="1" dirty="0">
              <a:solidFill>
                <a:srgbClr val="FF0000"/>
              </a:solidFill>
            </a:endParaRP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xmlns="" id="{8F04050B-5773-4CCC-9882-82CE56804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5" r="27660"/>
          <a:stretch/>
        </p:blipFill>
        <p:spPr bwMode="auto">
          <a:xfrm>
            <a:off x="6804248" y="3068960"/>
            <a:ext cx="1728192" cy="259397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62CC76E-FFD0-4C2A-A9B4-E4C406BFD64F}"/>
              </a:ext>
            </a:extLst>
          </p:cNvPr>
          <p:cNvSpPr txBox="1"/>
          <p:nvPr/>
        </p:nvSpPr>
        <p:spPr>
          <a:xfrm>
            <a:off x="758424" y="2132856"/>
            <a:ext cx="76271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>
                <a:solidFill>
                  <a:srgbClr val="7030A0"/>
                </a:solidFill>
              </a:rPr>
              <a:t>ПРАВОВАЯ ГРАМОТНОСТЬ</a:t>
            </a:r>
            <a:endParaRPr lang="x-none" sz="4400" dirty="0">
              <a:solidFill>
                <a:srgbClr val="7030A0"/>
              </a:solidFill>
            </a:endParaRP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xmlns="" id="{9F1DD59E-EA16-4EE7-BCF9-6A7748699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ровень </a:t>
            </a:r>
            <a:r>
              <a:rPr lang="ru-RU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сформированности функциональной грамотности учащегося в разрезе представленных показателей</a:t>
            </a:r>
            <a:endParaRPr lang="x-non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C4EA0CC-2207-46A5-A6BD-6590C5B67240}"/>
              </a:ext>
            </a:extLst>
          </p:cNvPr>
          <p:cNvSpPr txBox="1"/>
          <p:nvPr/>
        </p:nvSpPr>
        <p:spPr>
          <a:xfrm>
            <a:off x="150652" y="5085184"/>
            <a:ext cx="263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Знает свои права и обязанности</a:t>
            </a:r>
            <a:endParaRPr lang="x-none" dirty="0"/>
          </a:p>
        </p:txBody>
      </p:sp>
      <p:pic>
        <p:nvPicPr>
          <p:cNvPr id="4098" name="Picture 2" descr="Красный символ знака вопроса | Премиум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72" y="4042525"/>
            <a:ext cx="288434" cy="32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C4EA0CC-2207-46A5-A6BD-6590C5B67240}"/>
              </a:ext>
            </a:extLst>
          </p:cNvPr>
          <p:cNvSpPr txBox="1"/>
          <p:nvPr/>
        </p:nvSpPr>
        <p:spPr>
          <a:xfrm>
            <a:off x="6669336" y="5648146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Объясняет различия </a:t>
            </a:r>
            <a:r>
              <a:rPr lang="ru-RU" dirty="0"/>
              <a:t>в функциях </a:t>
            </a:r>
            <a:r>
              <a:rPr lang="ru-RU" dirty="0" smtClean="0"/>
              <a:t>Президента </a:t>
            </a:r>
            <a:r>
              <a:rPr lang="ru-RU" dirty="0"/>
              <a:t>и </a:t>
            </a:r>
            <a:r>
              <a:rPr lang="ru-RU" dirty="0" smtClean="0"/>
              <a:t>Правительства РБ</a:t>
            </a:r>
            <a:endParaRPr lang="x-non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4EA0CC-2207-46A5-A6BD-6590C5B67240}"/>
              </a:ext>
            </a:extLst>
          </p:cNvPr>
          <p:cNvSpPr txBox="1"/>
          <p:nvPr/>
        </p:nvSpPr>
        <p:spPr>
          <a:xfrm>
            <a:off x="2339752" y="5805264"/>
            <a:ext cx="460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Объясняет </a:t>
            </a:r>
            <a:r>
              <a:rPr lang="ru-RU" dirty="0"/>
              <a:t>различия между уголовным, административным и дисциплинарным нарушением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55831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8951</TotalTime>
  <Words>225</Words>
  <Application>Microsoft Office PowerPoint</Application>
  <PresentationFormat>Экран (4:3)</PresentationFormat>
  <Paragraphs>63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Презентация PowerPoint</vt:lpstr>
      <vt:lpstr>Уровень сформированности функциональной грамотности учащегося в разрезе  представленных показателей</vt:lpstr>
      <vt:lpstr>Уровень сформированности функциональной грамотности учащегося в разрезе представленных показателей</vt:lpstr>
      <vt:lpstr>Уровень сформированности функциональной грамотности учащегося в разрезе представленных показателей</vt:lpstr>
      <vt:lpstr>Уровень сформированности функциональной грамотности учащегося в разрезе представленных показателей</vt:lpstr>
      <vt:lpstr>Уровень сформированности функциональной грамотности учащегося в разрезе представленных показателей</vt:lpstr>
      <vt:lpstr>Уровень сформированности функциональной грамотности учащегося в разрезе представленных показателей</vt:lpstr>
      <vt:lpstr>Уровень сформированности функциональной грамотности учащегося в разрезе представленных показателей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 УПРАВЛЕНИЯ КАЧЕСТВОМ УРОКА КАК УСЛОВИЕ ПОВЫШЕНИЯ КАЧЕСТВОМ ОБРАЗОВАНИЯ</dc:title>
  <dc:creator>Borbet</dc:creator>
  <cp:lastModifiedBy>Пользователь</cp:lastModifiedBy>
  <cp:revision>784</cp:revision>
  <dcterms:created xsi:type="dcterms:W3CDTF">2011-03-16T09:54:34Z</dcterms:created>
  <dcterms:modified xsi:type="dcterms:W3CDTF">2024-09-25T13:06:21Z</dcterms:modified>
</cp:coreProperties>
</file>