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7FD6A8-0C74-42AD-825F-8370EA9B28E4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5B8716-511E-4498-A9F9-284E8A12EA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229600" cy="1828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«За мир без наркотиков»</a:t>
            </a:r>
            <a:endParaRPr lang="ru-RU" sz="6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Международному дню борьбы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наркоманией и наркобизнесом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(виртуальный обзор литературы)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666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8800"/>
            <a:ext cx="1018456" cy="148878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8100" y="0"/>
            <a:ext cx="4778395" cy="666936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классные часы. Экология и здоровье/ сост.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Т.В.Филипенкова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Т.Е.Гайкевич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В.Н.Пунчик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Мн.: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Красико-Принт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2012.- 128с.-(Деятельность классного руководителя).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наркоманией человечество знакомо издревле, но в последние годы эта болезнь приобрела во всем мире масштабы страшной эпидемии.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книге 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редставлены разработки классных часов на тему экологии и здоровья.  Устный журнал «В плену иллюзий»  раскрывает проблему наркомании.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538"/>
            <a:ext cx="360040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9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71526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марта </a:t>
            </a:r>
            <a:r>
              <a:rPr lang="ru-RU" sz="36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</a:t>
            </a:r>
            <a:r>
              <a:rPr lang="ru-RU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борьбы с наркоманией и наркобизнесом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196752"/>
            <a:ext cx="4274089" cy="388843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Генеральная Ассамблея ООН в 1987 г. провозгласила этот день Международным днем борьбы с наркоманией и незаконным оборотом наркотиков, определив тем самым всю важность проблемы и проявив свою решимость расширять международное сотрудничество для достижения цели – мирового сообщества, свободного от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наркомании.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145" y="6211669"/>
            <a:ext cx="3604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32048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94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0" y="33265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Побороть дурные привычки легче сегодня, чем завтра.</a:t>
            </a:r>
            <a:b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Конфуций</a:t>
            </a:r>
            <a:endParaRPr lang="ru-RU" sz="36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8712968" cy="48965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i="1" dirty="0">
                <a:solidFill>
                  <a:srgbClr val="7030A0"/>
                </a:solidFill>
              </a:rPr>
              <a:t>Сегодня наркомания поразила все страны мира, число употребляющих наркотики превышает 200 млн. человек. В Республике Беларусь ситуация с наркоманией и незаконным оборотом наркотиков продолжает оставаться напряженной, но контролируемой благодаря тесному взаимодействию здравоохранения, правоохранительных органов и гражданского общества. Наркомания представляет угрозу жизни и здоровью не только для отдельного человека. Она представляет опасность для всего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60862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31236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</a:rPr>
              <a:t>Уважаемые читатели! Предлагаем Вашему вниманию книги из фонда нашей библиотеки.</a:t>
            </a:r>
            <a:endParaRPr lang="ru-RU" sz="4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76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84984"/>
            <a:ext cx="1450504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8640"/>
            <a:ext cx="4572000" cy="655272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Прафілактыка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алкагалізму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наркаманіі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Беларускі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Фонд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Сораса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1995.- 87 с.: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Прафілактыка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алкагалізму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наркаманіі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частак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праграмы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навучання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здароваму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ладу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жыцця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Курс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прадугледжвае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правядзенне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прафілактычных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заняткаў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шэрагу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тэм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якіх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тэма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прафілактыкі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наркаманіі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37160" indent="0">
              <a:buNone/>
            </a:pPr>
            <a:r>
              <a:rPr lang="be-BY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e-BY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Паведаміць вучням пра шкоду, якую нясуць алкаголь і наркотыкі, і навучыць, як пазбегчы іх ужывання, - важная задача навучання.</a:t>
            </a:r>
            <a:endParaRPr lang="ru-RU" sz="2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истратор\Мои документы\1 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036"/>
            <a:ext cx="3923928" cy="61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6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440" y="1196752"/>
            <a:ext cx="2386608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96561"/>
            <a:ext cx="4499992" cy="666143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Левин, Б.М. Наркомания и наркоманы: книга для учителя/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Б.М.Левин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М.Б.Левин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М.: Просвещение, 1991.- 160 с.</a:t>
            </a:r>
          </a:p>
          <a:p>
            <a:pPr marL="137160" indent="0">
              <a:buNone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книге рассматриваются социальные проблемы наркомании среди молодежи.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материалах социологических исследований анализируются причины и тенденции процесса, дается информация об образе жизни наркоманов и их демографическая характеристика.       </a:t>
            </a:r>
          </a:p>
        </p:txBody>
      </p:sp>
      <p:pic>
        <p:nvPicPr>
          <p:cNvPr id="1026" name="Picture 2" descr="C:\Documents and Settings\Администратор\Мои документы\1 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65" y="260648"/>
            <a:ext cx="394853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4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068960"/>
            <a:ext cx="1810544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92231"/>
            <a:ext cx="4701186" cy="67413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Габиани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А.А. На краю пропасти: наркомания и наркоманы /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А.А.Габиани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М.: Мысль, 1990.- 220 с.</a:t>
            </a:r>
          </a:p>
          <a:p>
            <a:pPr marL="137160" indent="0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книге на основании анализа и обобщения большого материала дается характеристика развития наркотизма как социального явления, а также рассматривается комплекс организационных, правовых, медицинских, воспитательных и иных мер, направленных на борьбу с этим злом.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Администратор\Мои документы\1 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403244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0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1954560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-24519"/>
            <a:ext cx="4266676" cy="6840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Гайдук, Ф.М.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бездань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праблемы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наркаманіі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таксікаманіі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Ф.М.Гайдук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Мн.: Беларусь, 1988.- 47 с.: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іл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3716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Аўтар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расказвае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тым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як,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чаму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ўзніклі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распаўсюзіліся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грамадстве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наркаманія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таксікаманія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прыкладах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жыцця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асабістай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практыкі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аўтар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запэўнівае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чытача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гэтай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смяротнай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спакусы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паспяхова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пазбегнуць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раіць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гэта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зрабіць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Мои документы\1 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600"/>
            <a:ext cx="4032448" cy="631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95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2936"/>
            <a:ext cx="2530624" cy="114300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6328"/>
            <a:ext cx="4902404" cy="6525344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жизни. Классные часы и мероприятия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сост.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Е.В.Дашукевич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З.М.Ледник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И.М.Юкович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.-Мн.: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Красико-Принт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2013.- 128 с.-(Деятельность классного руководителя).</a:t>
            </a:r>
          </a:p>
          <a:p>
            <a:pPr marL="137160" indent="0">
              <a:buNone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книге представлены разработки классных часов, посвященных формированию у учащихся ориентиров на здоровый образ жизни. Один из классных часов освящает проблему наркомании – «Наркотики не решение проблем».</a:t>
            </a:r>
          </a:p>
        </p:txBody>
      </p:sp>
      <p:pic>
        <p:nvPicPr>
          <p:cNvPr id="4099" name="Picture 3" descr="C:\Documents and Settings\Администратор\Мои документы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352839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953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718</TotalTime>
  <Words>556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«За мир без наркотиков»</vt:lpstr>
      <vt:lpstr>1 марта - Международный день борьбы с наркоманией и наркобизнесом</vt:lpstr>
      <vt:lpstr>Побороть дурные привычки легче сегодня, чем завтра.                                                    Конфуций</vt:lpstr>
      <vt:lpstr>Уважаемые читатели! Предлагаем Вашему вниманию книги из фонда нашей библиотеки.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«Великий русский писатель»</dc:title>
  <dc:creator>User</dc:creator>
  <cp:lastModifiedBy>User</cp:lastModifiedBy>
  <cp:revision>78</cp:revision>
  <dcterms:created xsi:type="dcterms:W3CDTF">2016-05-05T08:42:48Z</dcterms:created>
  <dcterms:modified xsi:type="dcterms:W3CDTF">2016-10-24T10:01:38Z</dcterms:modified>
</cp:coreProperties>
</file>