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1" r:id="rId4"/>
    <p:sldId id="274" r:id="rId5"/>
    <p:sldId id="266" r:id="rId6"/>
    <p:sldId id="277" r:id="rId7"/>
    <p:sldId id="281" r:id="rId8"/>
    <p:sldId id="267" r:id="rId9"/>
    <p:sldId id="268" r:id="rId10"/>
    <p:sldId id="272" r:id="rId11"/>
    <p:sldId id="269" r:id="rId12"/>
    <p:sldId id="279" r:id="rId13"/>
    <p:sldId id="282" r:id="rId14"/>
    <p:sldId id="270" r:id="rId15"/>
    <p:sldId id="276" r:id="rId16"/>
    <p:sldId id="278" r:id="rId17"/>
    <p:sldId id="262" r:id="rId18"/>
    <p:sldId id="264" r:id="rId19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FF"/>
    <a:srgbClr val="FFFF00"/>
    <a:srgbClr val="CCFF33"/>
    <a:srgbClr val="66FFFF"/>
    <a:srgbClr val="33CCFF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2" autoAdjust="0"/>
    <p:restoredTop sz="94660"/>
  </p:normalViewPr>
  <p:slideViewPr>
    <p:cSldViewPr>
      <p:cViewPr varScale="1">
        <p:scale>
          <a:sx n="67" d="100"/>
          <a:sy n="67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7BF47F-A293-679B-E47B-44B211C1A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E45102-6EE6-C3D0-9444-8278AC8F3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5C843E-8712-C959-76AA-1A4458BD8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D8B0E-089F-48E6-BABF-C515FA09948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7401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AB5007-5F43-2F50-E883-464E149B2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5273EB-A806-E874-5458-5DD62751D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94F8BA-7BFF-1D16-9CE6-CBA4BBEC0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676AC-ADC5-44DC-934B-69C0AEC0850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6595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6F66BA-B46A-E7A4-7C6B-8D7196CA0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BA5D3D-8F20-5D92-EBDA-9129B3DFB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3F18F5-1959-2FF4-2EDB-FC1E8A9AF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1D36F-30E5-43C7-A21E-A2E9E6D076B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6125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420EF-7E68-DF3C-D691-DB50F8799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FE8349-3CFD-CD4F-6305-14891F657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C0742-564B-BC30-9D6E-9EEBF45EF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27D51-E6FD-44D2-8E58-121FC6DBEDB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4216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DA24CAE-CF69-B47B-82E5-4E343D23B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461AD43-28E8-37E0-1390-36C700BDF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5D8EF2E-F301-1F06-3700-9E682E365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BDA0A-E253-4232-B165-69F8BE84793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5991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60D724-90F6-F4BC-E110-A23CB2514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D26ADC8-8A54-5CAB-8DFE-FCDC1EE504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E5049D-43DB-A225-B77E-1D98960CD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D17A2-0D41-40D7-B545-3A96BCF9224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049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3E9E09-EC4E-7654-4B4C-98C46C10B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909F65-6A1A-3B62-3918-3ABCA3F28A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4E0C92-8588-2F78-CA07-8F6FA82AD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76C83-B077-41D8-AC32-2A4D556734C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96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C3AC03-A69D-F606-77AA-B05D79A374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386DCC-BE54-2A87-AF3E-A086B7762C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9D43A-610A-883C-1E89-BE637DEE63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5DDDB-7EAA-4C0A-BD69-56B0C9966CD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8338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BFD389-A96D-D8E4-5873-E9B3AADB0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E800C-E572-5A09-0D9B-6CC7437017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8311C-ACA4-5FCF-C2EE-54C81033B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28574-2425-430F-B69F-5BE9E9A356E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6463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BAECD8-8FB4-68FF-E6EF-4B4F1B814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876138-8C9B-17EE-49A2-4D13E01EAA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60277B-BB02-0AEA-F4D6-C2E1EF572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FAD7F-4E44-4A32-878F-D32F3A2353F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9955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6FF84A-076F-3D73-7C1B-4CD668545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64E96D-A97C-1BAF-A2F0-A5499C34D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3144AD-8B81-B772-C1E9-D39B875C8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8153F-3EAC-4279-936F-633302A1106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5165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64CB50-9C1D-1D08-CA05-396BBE0C5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23C1CD-2558-1A62-5548-493B25D0B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E58636-BA7D-E080-5514-46AC7FC2C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935A2-1D59-4886-8B59-2BB5874844A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685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31B5-EEB6-9A49-D42A-C21670D3EA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30FA4-4451-D337-5875-D40E30FED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2DD7C-D1D9-A456-45EA-98DD6E6C1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C6126-F579-44D0-81EF-9B35B5E8B5D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739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FB433-1C6E-D18D-AFC9-7B7F32CA0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D271C-85A0-2F50-F57D-C5093E0C3D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BEE35-7184-A430-E3C2-BAF6132EE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073AD-3D03-418B-AB89-3764F92A0DE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4803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2F5E7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EC6E42-6A95-A89E-6ACE-C3A095512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680A9D-7606-C548-3F34-F6319377A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6FCB6E-8585-D942-5429-F035E5949C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F022B4-EABE-0534-E924-CCD59C683A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87B7E7-7507-3AAF-3D4B-A2AF67FF1C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CFBA12-9B32-4657-8EE6-1A43EBB700D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BA229DD-FB89-D13F-8769-224DE2ED25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765175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и их роль в жизни людей</a:t>
            </a:r>
            <a:br>
              <a:rPr lang="ru-RU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-презентация</a:t>
            </a:r>
            <a:br>
              <a:rPr lang="ru-RU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174E86AD-17A8-4234-261C-E95C7B15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65375"/>
            <a:ext cx="4725987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E8A46B3-0084-524B-6397-6C9A34DCF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Е</a:t>
            </a:r>
            <a:endParaRPr lang="ru-RU" altLang="en-US" baseline="-30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2E946D0A-087F-4F01-0EE1-ED23F2A7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468813"/>
            <a:ext cx="52133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A6D83C10-E4ED-7251-A2D0-B3C156D25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68813"/>
            <a:ext cx="2927350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225CBFDF-F455-ABD0-2213-41223F753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484313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8EA690A-42DA-C66A-0E81-D13AC50F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46213"/>
            <a:ext cx="4656138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54101AE-5E18-86AA-B18A-2832039DC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В</a:t>
            </a:r>
            <a:r>
              <a:rPr lang="en-US" altLang="en-US">
                <a:latin typeface="Comic Sans MS" panose="030F0702030302020204" pitchFamily="66" charset="0"/>
              </a:rPr>
              <a:t>3</a:t>
            </a:r>
            <a:r>
              <a:rPr lang="ru-RU" altLang="en-US">
                <a:latin typeface="Comic Sans MS" panose="030F0702030302020204" pitchFamily="66" charset="0"/>
              </a:rPr>
              <a:t>(</a:t>
            </a:r>
            <a:r>
              <a:rPr lang="en-US" altLang="en-US">
                <a:latin typeface="Comic Sans MS" panose="030F0702030302020204" pitchFamily="66" charset="0"/>
              </a:rPr>
              <a:t>PP</a:t>
            </a:r>
            <a:r>
              <a:rPr lang="ru-RU" altLang="en-US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173D7288-81CD-51CF-2FD6-B16714796CA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5214938"/>
            <a:ext cx="3524250" cy="1362075"/>
          </a:xfrm>
          <a:solidFill>
            <a:srgbClr val="FFCC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8">
            <a:extLst>
              <a:ext uri="{FF2B5EF4-FFF2-40B4-BE49-F238E27FC236}">
                <a16:creationId xmlns:a16="http://schemas.microsoft.com/office/drawing/2014/main" id="{51D04BE0-3D0E-4B38-2C74-66594A74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773238"/>
            <a:ext cx="5183188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9">
            <a:extLst>
              <a:ext uri="{FF2B5EF4-FFF2-40B4-BE49-F238E27FC236}">
                <a16:creationId xmlns:a16="http://schemas.microsoft.com/office/drawing/2014/main" id="{DE457C77-E89D-0857-30D8-19814389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76700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899DA09-8487-F495-4CB4-422610E48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638" y="571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В7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16CBC338-C256-1131-9A2E-FC8D2EC87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268788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>
            <a:extLst>
              <a:ext uri="{FF2B5EF4-FFF2-40B4-BE49-F238E27FC236}">
                <a16:creationId xmlns:a16="http://schemas.microsoft.com/office/drawing/2014/main" id="{50E81DA6-000E-94E1-0F3B-CF7D2404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43195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7">
            <a:extLst>
              <a:ext uri="{FF2B5EF4-FFF2-40B4-BE49-F238E27FC236}">
                <a16:creationId xmlns:a16="http://schemas.microsoft.com/office/drawing/2014/main" id="{F2D45D5A-A72A-B8D9-6B4F-1583651A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196975"/>
            <a:ext cx="4373563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018EBD6F-9EE3-6CE9-C84A-43E6D1AD0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</a:t>
            </a:r>
            <a:r>
              <a:rPr lang="en-US" altLang="en-US">
                <a:latin typeface="Comic Sans MS" panose="030F0702030302020204" pitchFamily="66" charset="0"/>
              </a:rPr>
              <a:t>D</a:t>
            </a:r>
            <a:endParaRPr lang="ru-RU" altLang="en-US">
              <a:latin typeface="Comic Sans MS" panose="030F0702030302020204" pitchFamily="66" charset="0"/>
            </a:endParaRP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F0CD8273-C077-C6C5-63BC-B2D74A632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Прямоугольник 1">
            <a:extLst>
              <a:ext uri="{FF2B5EF4-FFF2-40B4-BE49-F238E27FC236}">
                <a16:creationId xmlns:a16="http://schemas.microsoft.com/office/drawing/2014/main" id="{BA3583CC-F3C5-1444-C113-F12AF2BCD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8" y="3244850"/>
            <a:ext cx="129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/>
              <a:t>структура </a:t>
            </a: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A22EEA99-5C17-CD41-0D89-5A947865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2600"/>
            <a:ext cx="4752975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375007D2-AB17-9E2F-D77F-80261795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6069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55C36D6-1729-020F-6D63-E5B3DE8B7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А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BB89D325-7540-C163-F8B7-2D872EE9C29B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940300"/>
            <a:ext cx="4681538" cy="1754188"/>
          </a:xfrm>
          <a:solidFill>
            <a:srgbClr val="FFFF99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8">
            <a:extLst>
              <a:ext uri="{FF2B5EF4-FFF2-40B4-BE49-F238E27FC236}">
                <a16:creationId xmlns:a16="http://schemas.microsoft.com/office/drawing/2014/main" id="{531A808C-4F74-945D-8972-6F194604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714750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8">
            <a:extLst>
              <a:ext uri="{FF2B5EF4-FFF2-40B4-BE49-F238E27FC236}">
                <a16:creationId xmlns:a16="http://schemas.microsoft.com/office/drawing/2014/main" id="{34811F3A-2024-E58D-26AC-2CCA6102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42148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3D9A46E-7733-6B64-B1F0-E14F92804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В</a:t>
            </a:r>
            <a:r>
              <a:rPr lang="en-US" altLang="en-US">
                <a:latin typeface="Comic Sans MS" panose="030F0702030302020204" pitchFamily="66" charset="0"/>
              </a:rPr>
              <a:t>5</a:t>
            </a:r>
            <a:endParaRPr lang="ru-RU" altLang="en-US">
              <a:latin typeface="Comic Sans MS" panose="030F0702030302020204" pitchFamily="66" charset="0"/>
            </a:endParaRP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69B2DA5A-FE1D-F20E-AC90-8153FAEF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21163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F5DA6CA7-54D3-C0F3-9250-4356DB6F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60007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B2202CE2-55B5-BCBE-0CE9-17448C06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95825"/>
            <a:ext cx="47529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120A77F-2D6B-7AAF-EDD2-497CFEC5B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В6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C59F77EF-E5FB-8C37-547E-F1AA232C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4572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3022465-0A7D-22F5-C197-BF405CC5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10088"/>
            <a:ext cx="6000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4527CB5D-20C5-7A8A-3EB1-745D1D67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75100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F5E54C7-F300-F416-B9C8-B84967D14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>
                <a:latin typeface="Comic Sans MS" panose="030F0702030302020204" pitchFamily="66" charset="0"/>
              </a:rPr>
              <a:t>История открытия витаминов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2B99CF56-894B-0CC7-8859-D6B53395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63" y="4508500"/>
            <a:ext cx="4033837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600" b="1"/>
              <a:t>ЗНАЕТЕ ЛИ ВЫ?</a:t>
            </a:r>
            <a:endParaRPr lang="ru-RU" altLang="en-US" sz="1600"/>
          </a:p>
          <a:p>
            <a:pPr eaLnBrk="1" hangingPunct="1"/>
            <a:r>
              <a:rPr lang="ru-RU" altLang="en-US" sz="1600" b="1"/>
              <a:t>О</a:t>
            </a:r>
            <a:r>
              <a:rPr lang="ru-RU" altLang="en-US" sz="1600"/>
              <a:t>тсутствие какого-либо из витаминов в пище ведет к недостаточному образованию в организме определенных жизненно важных ферментов и, как следствие, к специфическому нарушению обмена веществ.</a:t>
            </a:r>
          </a:p>
        </p:txBody>
      </p:sp>
      <p:pic>
        <p:nvPicPr>
          <p:cNvPr id="17413" name="Picture 5" descr="4">
            <a:extLst>
              <a:ext uri="{FF2B5EF4-FFF2-40B4-BE49-F238E27FC236}">
                <a16:creationId xmlns:a16="http://schemas.microsoft.com/office/drawing/2014/main" id="{970B031D-A93A-9C1E-5F70-3ED358206D1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35100"/>
            <a:ext cx="3240087" cy="293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6">
            <a:extLst>
              <a:ext uri="{FF2B5EF4-FFF2-40B4-BE49-F238E27FC236}">
                <a16:creationId xmlns:a16="http://schemas.microsoft.com/office/drawing/2014/main" id="{6EBB7A7A-15B9-B5A5-F6F6-7E794AD27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E3CD728-CFF3-32A0-1E77-DF8FD7513B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en-US" b="1">
                <a:latin typeface="Comic Sans MS" panose="030F0702030302020204" pitchFamily="66" charset="0"/>
              </a:rPr>
              <a:t>Роль витаминов в жизни человека</a:t>
            </a:r>
            <a:br>
              <a:rPr lang="ru-RU" altLang="en-US" b="1">
                <a:latin typeface="Comic Sans MS" panose="030F0702030302020204" pitchFamily="66" charset="0"/>
              </a:rPr>
            </a:br>
            <a:endParaRPr lang="ru-RU" altLang="en-US" b="1">
              <a:latin typeface="Comic Sans MS" panose="030F0702030302020204" pitchFamily="66" charset="0"/>
            </a:endParaRPr>
          </a:p>
        </p:txBody>
      </p:sp>
      <p:pic>
        <p:nvPicPr>
          <p:cNvPr id="22532" name="Picture 4" descr="1">
            <a:extLst>
              <a:ext uri="{FF2B5EF4-FFF2-40B4-BE49-F238E27FC236}">
                <a16:creationId xmlns:a16="http://schemas.microsoft.com/office/drawing/2014/main" id="{A58E58F9-FB50-D888-D63B-130FC7051AC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3960813" cy="5011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C3A99791-AF9D-776D-87B9-3BC0ACDF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8003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4766D7E1-9419-9C83-392A-AFF6AFE6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Объект 2">
            <a:extLst>
              <a:ext uri="{FF2B5EF4-FFF2-40B4-BE49-F238E27FC236}">
                <a16:creationId xmlns:a16="http://schemas.microsoft.com/office/drawing/2014/main" id="{D207ADE1-3AA6-B339-5391-6B2D21AF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10FCB712-BC88-3EA5-B7BE-C751CF629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Прямоугольник 3">
            <a:extLst>
              <a:ext uri="{FF2B5EF4-FFF2-40B4-BE49-F238E27FC236}">
                <a16:creationId xmlns:a16="http://schemas.microsoft.com/office/drawing/2014/main" id="{155A18E8-4CBF-8344-7DF5-C3F936868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549275"/>
            <a:ext cx="6156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 b="1">
                <a:solidFill>
                  <a:srgbClr val="FF0000"/>
                </a:solidFill>
              </a:rPr>
              <a:t>Витамин – от латинского «vita» - жизнь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7E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>
            <a:extLst>
              <a:ext uri="{FF2B5EF4-FFF2-40B4-BE49-F238E27FC236}">
                <a16:creationId xmlns:a16="http://schemas.microsoft.com/office/drawing/2014/main" id="{4FBC88FA-527B-08A3-776D-96A2E6FA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616585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34F457E7-4FEC-BD74-CF87-9B6F0BCBB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3933825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C0C4DC-D2EB-83E8-AFFC-09E9D649061C}"/>
              </a:ext>
            </a:extLst>
          </p:cNvPr>
          <p:cNvSpPr/>
          <p:nvPr/>
        </p:nvSpPr>
        <p:spPr>
          <a:xfrm>
            <a:off x="2408238" y="161925"/>
            <a:ext cx="4024312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Витамины</a:t>
            </a:r>
          </a:p>
        </p:txBody>
      </p:sp>
    </p:spTree>
  </p:cSld>
  <p:clrMapOvr>
    <a:masterClrMapping/>
  </p:clrMapOvr>
  <p:transition spd="med">
    <p:strip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7E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EC3659-650E-BC51-A730-C67E77615C21}"/>
              </a:ext>
            </a:extLst>
          </p:cNvPr>
          <p:cNvSpPr/>
          <p:nvPr/>
        </p:nvSpPr>
        <p:spPr>
          <a:xfrm>
            <a:off x="2587625" y="161925"/>
            <a:ext cx="3665538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Витамин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B12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E4B5F181-9482-81CF-5596-19862DC0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716338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A9429CB-D62F-95EF-E6AD-338F927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735388"/>
            <a:ext cx="27527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9E3364EE-5EAB-D884-7EFE-0D8842BD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196975"/>
            <a:ext cx="76485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B71DFDB-18DB-00F8-015E-8B3E6EC11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28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С</a:t>
            </a:r>
          </a:p>
        </p:txBody>
      </p:sp>
      <p:grpSp>
        <p:nvGrpSpPr>
          <p:cNvPr id="31751" name="Group 7">
            <a:extLst>
              <a:ext uri="{FF2B5EF4-FFF2-40B4-BE49-F238E27FC236}">
                <a16:creationId xmlns:a16="http://schemas.microsoft.com/office/drawing/2014/main" id="{08F88AD2-39B8-A774-F52D-98ACD335DA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3400" y="4419600"/>
            <a:ext cx="3311525" cy="2260600"/>
            <a:chOff x="3833" y="1677"/>
            <a:chExt cx="1474" cy="1007"/>
          </a:xfrm>
        </p:grpSpPr>
        <p:sp>
          <p:nvSpPr>
            <p:cNvPr id="6150" name="AutoShape 6">
              <a:extLst>
                <a:ext uri="{FF2B5EF4-FFF2-40B4-BE49-F238E27FC236}">
                  <a16:creationId xmlns:a16="http://schemas.microsoft.com/office/drawing/2014/main" id="{1FE60476-571A-FA26-A762-DFFB0D022F9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33" y="1677"/>
              <a:ext cx="1474" cy="100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1" name="Rectangle 8">
              <a:extLst>
                <a:ext uri="{FF2B5EF4-FFF2-40B4-BE49-F238E27FC236}">
                  <a16:creationId xmlns:a16="http://schemas.microsoft.com/office/drawing/2014/main" id="{4A72A0CC-00B0-E96D-8D5F-3B36C5648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836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52" name="Rectangle 9">
              <a:extLst>
                <a:ext uri="{FF2B5EF4-FFF2-40B4-BE49-F238E27FC236}">
                  <a16:creationId xmlns:a16="http://schemas.microsoft.com/office/drawing/2014/main" id="{CC49D504-C05A-4839-9D02-6A3E1C8A2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976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53" name="Rectangle 10">
              <a:extLst>
                <a:ext uri="{FF2B5EF4-FFF2-40B4-BE49-F238E27FC236}">
                  <a16:creationId xmlns:a16="http://schemas.microsoft.com/office/drawing/2014/main" id="{851F185D-E19E-68DE-1B6F-D474FB8CD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2119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54" name="Rectangle 11">
              <a:extLst>
                <a:ext uri="{FF2B5EF4-FFF2-40B4-BE49-F238E27FC236}">
                  <a16:creationId xmlns:a16="http://schemas.microsoft.com/office/drawing/2014/main" id="{1852858A-2488-393E-D440-11A16940C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2255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55" name="Rectangle 12">
              <a:extLst>
                <a:ext uri="{FF2B5EF4-FFF2-40B4-BE49-F238E27FC236}">
                  <a16:creationId xmlns:a16="http://schemas.microsoft.com/office/drawing/2014/main" id="{5D19DF7B-8579-F528-37F6-6955ED72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8" y="2395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56" name="Rectangle 13">
              <a:extLst>
                <a:ext uri="{FF2B5EF4-FFF2-40B4-BE49-F238E27FC236}">
                  <a16:creationId xmlns:a16="http://schemas.microsoft.com/office/drawing/2014/main" id="{36EAB4B1-6C34-364A-8412-1E393B5BB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" y="2551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57" name="Rectangle 14">
              <a:extLst>
                <a:ext uri="{FF2B5EF4-FFF2-40B4-BE49-F238E27FC236}">
                  <a16:creationId xmlns:a16="http://schemas.microsoft.com/office/drawing/2014/main" id="{97F28868-88FB-A4DB-85D5-0874BFCE3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551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58" name="Rectangle 15">
              <a:extLst>
                <a:ext uri="{FF2B5EF4-FFF2-40B4-BE49-F238E27FC236}">
                  <a16:creationId xmlns:a16="http://schemas.microsoft.com/office/drawing/2014/main" id="{B6703BAA-1423-1CB0-552E-6E1519AC7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" y="2591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800" b="1">
                  <a:solidFill>
                    <a:srgbClr val="000000"/>
                  </a:solidFill>
                </a:rPr>
                <a:t>2</a:t>
              </a:r>
              <a:endParaRPr lang="ru-RU" altLang="en-US"/>
            </a:p>
          </p:txBody>
        </p:sp>
        <p:sp>
          <p:nvSpPr>
            <p:cNvPr id="6159" name="Rectangle 16">
              <a:extLst>
                <a:ext uri="{FF2B5EF4-FFF2-40B4-BE49-F238E27FC236}">
                  <a16:creationId xmlns:a16="http://schemas.microsoft.com/office/drawing/2014/main" id="{7CA1FE47-EAA3-DA4D-FDD0-59327BBD5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551"/>
              <a:ext cx="1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 </a:t>
              </a:r>
              <a:endParaRPr lang="ru-RU" altLang="en-US"/>
            </a:p>
          </p:txBody>
        </p:sp>
        <p:sp>
          <p:nvSpPr>
            <p:cNvPr id="6160" name="Rectangle 17">
              <a:extLst>
                <a:ext uri="{FF2B5EF4-FFF2-40B4-BE49-F238E27FC236}">
                  <a16:creationId xmlns:a16="http://schemas.microsoft.com/office/drawing/2014/main" id="{DC5E4831-3989-34F4-1893-2EAE46CCC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2551"/>
              <a:ext cx="49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61" name="Rectangle 18">
              <a:extLst>
                <a:ext uri="{FF2B5EF4-FFF2-40B4-BE49-F238E27FC236}">
                  <a16:creationId xmlns:a16="http://schemas.microsoft.com/office/drawing/2014/main" id="{388DF114-6A6E-8833-0CCD-24E120556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9" y="2551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62" name="Rectangle 19">
              <a:extLst>
                <a:ext uri="{FF2B5EF4-FFF2-40B4-BE49-F238E27FC236}">
                  <a16:creationId xmlns:a16="http://schemas.microsoft.com/office/drawing/2014/main" id="{662DE7CD-6503-FB0F-63A8-0C512742E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" y="1720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63" name="Rectangle 20">
              <a:extLst>
                <a:ext uri="{FF2B5EF4-FFF2-40B4-BE49-F238E27FC236}">
                  <a16:creationId xmlns:a16="http://schemas.microsoft.com/office/drawing/2014/main" id="{021F835D-9521-869A-78DD-13B1E5647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1976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64" name="Rectangle 21">
              <a:extLst>
                <a:ext uri="{FF2B5EF4-FFF2-40B4-BE49-F238E27FC236}">
                  <a16:creationId xmlns:a16="http://schemas.microsoft.com/office/drawing/2014/main" id="{4DF6C174-1BE2-6C63-14E0-26306A8E8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" y="1976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65" name="Rectangle 22">
              <a:extLst>
                <a:ext uri="{FF2B5EF4-FFF2-40B4-BE49-F238E27FC236}">
                  <a16:creationId xmlns:a16="http://schemas.microsoft.com/office/drawing/2014/main" id="{6A48167B-688F-50D8-CA9F-BB796A409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0" y="2127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66" name="Rectangle 23">
              <a:extLst>
                <a:ext uri="{FF2B5EF4-FFF2-40B4-BE49-F238E27FC236}">
                  <a16:creationId xmlns:a16="http://schemas.microsoft.com/office/drawing/2014/main" id="{CF5BD4AF-A435-2A11-3E29-5A70B3AD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7" y="2127"/>
              <a:ext cx="49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67" name="Rectangle 24">
              <a:extLst>
                <a:ext uri="{FF2B5EF4-FFF2-40B4-BE49-F238E27FC236}">
                  <a16:creationId xmlns:a16="http://schemas.microsoft.com/office/drawing/2014/main" id="{8302952A-D32D-6ECB-BB5B-08D99FE2F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" y="2259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68" name="Rectangle 25">
              <a:extLst>
                <a:ext uri="{FF2B5EF4-FFF2-40B4-BE49-F238E27FC236}">
                  <a16:creationId xmlns:a16="http://schemas.microsoft.com/office/drawing/2014/main" id="{EF1BDBA5-330D-A45E-DB4D-7BFF6BD09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2391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69" name="Rectangle 26">
              <a:extLst>
                <a:ext uri="{FF2B5EF4-FFF2-40B4-BE49-F238E27FC236}">
                  <a16:creationId xmlns:a16="http://schemas.microsoft.com/office/drawing/2014/main" id="{3858B14A-ADCE-9A46-B19A-7A06EF92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2391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70" name="Rectangle 27">
              <a:extLst>
                <a:ext uri="{FF2B5EF4-FFF2-40B4-BE49-F238E27FC236}">
                  <a16:creationId xmlns:a16="http://schemas.microsoft.com/office/drawing/2014/main" id="{746AAE10-4D6A-C7D6-6B29-2C642FEB2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044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71" name="Line 28">
              <a:extLst>
                <a:ext uri="{FF2B5EF4-FFF2-40B4-BE49-F238E27FC236}">
                  <a16:creationId xmlns:a16="http://schemas.microsoft.com/office/drawing/2014/main" id="{6E4C85B3-ED29-E742-6469-22FD638CB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7" y="1927"/>
              <a:ext cx="1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2" name="Line 29">
              <a:extLst>
                <a:ext uri="{FF2B5EF4-FFF2-40B4-BE49-F238E27FC236}">
                  <a16:creationId xmlns:a16="http://schemas.microsoft.com/office/drawing/2014/main" id="{BAA316C2-01C6-B3E5-A94A-91483168B3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1" y="2067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3" name="Line 30">
              <a:extLst>
                <a:ext uri="{FF2B5EF4-FFF2-40B4-BE49-F238E27FC236}">
                  <a16:creationId xmlns:a16="http://schemas.microsoft.com/office/drawing/2014/main" id="{D74BFAB8-F8EB-92B3-8C62-58EA62B575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3" y="2067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4" name="Line 31">
              <a:extLst>
                <a:ext uri="{FF2B5EF4-FFF2-40B4-BE49-F238E27FC236}">
                  <a16:creationId xmlns:a16="http://schemas.microsoft.com/office/drawing/2014/main" id="{3C6FBB9B-2202-FA02-3664-6AE021C639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4" y="2210"/>
              <a:ext cx="1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5" name="Line 32">
              <a:extLst>
                <a:ext uri="{FF2B5EF4-FFF2-40B4-BE49-F238E27FC236}">
                  <a16:creationId xmlns:a16="http://schemas.microsoft.com/office/drawing/2014/main" id="{DB235F85-A528-0119-CF81-36DAC2B304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0" y="2346"/>
              <a:ext cx="1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6" name="Line 33">
              <a:extLst>
                <a:ext uri="{FF2B5EF4-FFF2-40B4-BE49-F238E27FC236}">
                  <a16:creationId xmlns:a16="http://schemas.microsoft.com/office/drawing/2014/main" id="{A42591A5-3B33-E945-579A-2FA3A6C57C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63" y="2486"/>
              <a:ext cx="4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7" name="Line 34">
              <a:extLst>
                <a:ext uri="{FF2B5EF4-FFF2-40B4-BE49-F238E27FC236}">
                  <a16:creationId xmlns:a16="http://schemas.microsoft.com/office/drawing/2014/main" id="{7303236B-93DD-DFFA-8BCF-E5D51A539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33" y="1804"/>
              <a:ext cx="23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8" name="Line 35">
              <a:extLst>
                <a:ext uri="{FF2B5EF4-FFF2-40B4-BE49-F238E27FC236}">
                  <a16:creationId xmlns:a16="http://schemas.microsoft.com/office/drawing/2014/main" id="{23A7EAC2-E53C-49E7-BDA0-C8D821EAC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13" y="1818"/>
              <a:ext cx="23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9" name="Line 36">
              <a:extLst>
                <a:ext uri="{FF2B5EF4-FFF2-40B4-BE49-F238E27FC236}">
                  <a16:creationId xmlns:a16="http://schemas.microsoft.com/office/drawing/2014/main" id="{8D91B153-DAC9-A1D8-37E1-DDBAFABC32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3" y="2025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0" name="Line 37">
              <a:extLst>
                <a:ext uri="{FF2B5EF4-FFF2-40B4-BE49-F238E27FC236}">
                  <a16:creationId xmlns:a16="http://schemas.microsoft.com/office/drawing/2014/main" id="{88C0BE54-A007-F902-4D3A-D421E5A76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9" y="217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1" name="Line 38">
              <a:extLst>
                <a:ext uri="{FF2B5EF4-FFF2-40B4-BE49-F238E27FC236}">
                  <a16:creationId xmlns:a16="http://schemas.microsoft.com/office/drawing/2014/main" id="{3242F4D8-171C-C7FA-0208-AB4E8569D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1" y="2306"/>
              <a:ext cx="5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2" name="Line 39">
              <a:extLst>
                <a:ext uri="{FF2B5EF4-FFF2-40B4-BE49-F238E27FC236}">
                  <a16:creationId xmlns:a16="http://schemas.microsoft.com/office/drawing/2014/main" id="{389B6228-A4FD-6B32-9C00-D28B3F8200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85" y="2441"/>
              <a:ext cx="4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3" name="Line 40">
              <a:extLst>
                <a:ext uri="{FF2B5EF4-FFF2-40B4-BE49-F238E27FC236}">
                  <a16:creationId xmlns:a16="http://schemas.microsoft.com/office/drawing/2014/main" id="{87851AFC-144A-8E20-BD1E-526EEAEF82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5" y="1919"/>
              <a:ext cx="153" cy="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4" name="Line 41">
              <a:extLst>
                <a:ext uri="{FF2B5EF4-FFF2-40B4-BE49-F238E27FC236}">
                  <a16:creationId xmlns:a16="http://schemas.microsoft.com/office/drawing/2014/main" id="{4AECB064-9EA4-84CD-116A-9299348361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1" y="2129"/>
              <a:ext cx="157" cy="1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5" name="Rectangle 42">
              <a:extLst>
                <a:ext uri="{FF2B5EF4-FFF2-40B4-BE49-F238E27FC236}">
                  <a16:creationId xmlns:a16="http://schemas.microsoft.com/office/drawing/2014/main" id="{E5BC17B5-E4C6-E079-D3D0-97C5743E3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7" y="1816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86" name="Rectangle 43">
              <a:extLst>
                <a:ext uri="{FF2B5EF4-FFF2-40B4-BE49-F238E27FC236}">
                  <a16:creationId xmlns:a16="http://schemas.microsoft.com/office/drawing/2014/main" id="{69DB65A3-915B-C5CD-FF16-713AD7C74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7" y="1956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87" name="Rectangle 44">
              <a:extLst>
                <a:ext uri="{FF2B5EF4-FFF2-40B4-BE49-F238E27FC236}">
                  <a16:creationId xmlns:a16="http://schemas.microsoft.com/office/drawing/2014/main" id="{F88A4667-1394-2D7A-5164-14F3C3641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7" y="2100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88" name="Rectangle 45">
              <a:extLst>
                <a:ext uri="{FF2B5EF4-FFF2-40B4-BE49-F238E27FC236}">
                  <a16:creationId xmlns:a16="http://schemas.microsoft.com/office/drawing/2014/main" id="{451E6224-6AFE-6C8C-C959-9BAA1050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2235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89" name="Rectangle 46">
              <a:extLst>
                <a:ext uri="{FF2B5EF4-FFF2-40B4-BE49-F238E27FC236}">
                  <a16:creationId xmlns:a16="http://schemas.microsoft.com/office/drawing/2014/main" id="{894B4476-7F3E-CB9B-8C52-671E4E999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2375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90" name="Rectangle 47">
              <a:extLst>
                <a:ext uri="{FF2B5EF4-FFF2-40B4-BE49-F238E27FC236}">
                  <a16:creationId xmlns:a16="http://schemas.microsoft.com/office/drawing/2014/main" id="{FD8A6C2B-235C-12EC-6B5D-52C8FF4CA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" y="2531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C</a:t>
              </a:r>
              <a:endParaRPr lang="ru-RU" altLang="en-US"/>
            </a:p>
          </p:txBody>
        </p:sp>
        <p:sp>
          <p:nvSpPr>
            <p:cNvPr id="6191" name="Rectangle 48">
              <a:extLst>
                <a:ext uri="{FF2B5EF4-FFF2-40B4-BE49-F238E27FC236}">
                  <a16:creationId xmlns:a16="http://schemas.microsoft.com/office/drawing/2014/main" id="{47C8AE44-E242-585B-A072-14F7B4A21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" y="2531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92" name="Rectangle 49">
              <a:extLst>
                <a:ext uri="{FF2B5EF4-FFF2-40B4-BE49-F238E27FC236}">
                  <a16:creationId xmlns:a16="http://schemas.microsoft.com/office/drawing/2014/main" id="{CA250FC0-B5A1-6D5E-3465-89C3CCD30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2571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800" b="1">
                  <a:solidFill>
                    <a:srgbClr val="000000"/>
                  </a:solidFill>
                </a:rPr>
                <a:t>2</a:t>
              </a:r>
              <a:endParaRPr lang="ru-RU" altLang="en-US"/>
            </a:p>
          </p:txBody>
        </p:sp>
        <p:sp>
          <p:nvSpPr>
            <p:cNvPr id="6193" name="Rectangle 50">
              <a:extLst>
                <a:ext uri="{FF2B5EF4-FFF2-40B4-BE49-F238E27FC236}">
                  <a16:creationId xmlns:a16="http://schemas.microsoft.com/office/drawing/2014/main" id="{780E5019-4BC4-080D-1672-0EF60D9F3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" y="2531"/>
              <a:ext cx="17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 </a:t>
              </a:r>
              <a:endParaRPr lang="ru-RU" altLang="en-US"/>
            </a:p>
          </p:txBody>
        </p:sp>
        <p:sp>
          <p:nvSpPr>
            <p:cNvPr id="6194" name="Rectangle 51">
              <a:extLst>
                <a:ext uri="{FF2B5EF4-FFF2-40B4-BE49-F238E27FC236}">
                  <a16:creationId xmlns:a16="http://schemas.microsoft.com/office/drawing/2014/main" id="{EA8943A1-8E46-2CE9-A974-F0B15F15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9" y="2531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95" name="Rectangle 52">
              <a:extLst>
                <a:ext uri="{FF2B5EF4-FFF2-40B4-BE49-F238E27FC236}">
                  <a16:creationId xmlns:a16="http://schemas.microsoft.com/office/drawing/2014/main" id="{D4B2F9BF-9463-B4B1-034D-E47B42F4D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2" y="2531"/>
              <a:ext cx="45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96" name="Rectangle 53">
              <a:extLst>
                <a:ext uri="{FF2B5EF4-FFF2-40B4-BE49-F238E27FC236}">
                  <a16:creationId xmlns:a16="http://schemas.microsoft.com/office/drawing/2014/main" id="{516C0BAD-A428-914D-16D3-43E7DF79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5" y="1700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197" name="Rectangle 54">
              <a:extLst>
                <a:ext uri="{FF2B5EF4-FFF2-40B4-BE49-F238E27FC236}">
                  <a16:creationId xmlns:a16="http://schemas.microsoft.com/office/drawing/2014/main" id="{383A074E-DB45-9582-CF34-5254853DE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" y="2239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98" name="Rectangle 55">
              <a:extLst>
                <a:ext uri="{FF2B5EF4-FFF2-40B4-BE49-F238E27FC236}">
                  <a16:creationId xmlns:a16="http://schemas.microsoft.com/office/drawing/2014/main" id="{5312276E-1469-02CD-9DC7-34BB2FD8F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" y="2371"/>
              <a:ext cx="46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199" name="Rectangle 56">
              <a:extLst>
                <a:ext uri="{FF2B5EF4-FFF2-40B4-BE49-F238E27FC236}">
                  <a16:creationId xmlns:a16="http://schemas.microsoft.com/office/drawing/2014/main" id="{0EC5D8D0-2564-4AED-296A-F2AE971D0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7" y="2371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200" name="Rectangle 57">
              <a:extLst>
                <a:ext uri="{FF2B5EF4-FFF2-40B4-BE49-F238E27FC236}">
                  <a16:creationId xmlns:a16="http://schemas.microsoft.com/office/drawing/2014/main" id="{F5276100-6023-311F-2CF0-C27EAE5DA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2024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201" name="Line 58">
              <a:extLst>
                <a:ext uri="{FF2B5EF4-FFF2-40B4-BE49-F238E27FC236}">
                  <a16:creationId xmlns:a16="http://schemas.microsoft.com/office/drawing/2014/main" id="{588EAB41-F96D-A897-429D-02D6F15ED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9" y="1907"/>
              <a:ext cx="1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2" name="Line 59">
              <a:extLst>
                <a:ext uri="{FF2B5EF4-FFF2-40B4-BE49-F238E27FC236}">
                  <a16:creationId xmlns:a16="http://schemas.microsoft.com/office/drawing/2014/main" id="{C8ED592B-9152-F213-248B-97EA5EB631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9" y="2047"/>
              <a:ext cx="1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3" name="Line 60">
              <a:extLst>
                <a:ext uri="{FF2B5EF4-FFF2-40B4-BE49-F238E27FC236}">
                  <a16:creationId xmlns:a16="http://schemas.microsoft.com/office/drawing/2014/main" id="{988339DA-18DE-35AE-7DB7-77E0F25BA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7" y="2190"/>
              <a:ext cx="1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4" name="Line 61">
              <a:extLst>
                <a:ext uri="{FF2B5EF4-FFF2-40B4-BE49-F238E27FC236}">
                  <a16:creationId xmlns:a16="http://schemas.microsoft.com/office/drawing/2014/main" id="{AECB5EC0-5EF8-3EFA-C1F6-E7E9B5FA6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3" y="2326"/>
              <a:ext cx="1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5" name="Line 62">
              <a:extLst>
                <a:ext uri="{FF2B5EF4-FFF2-40B4-BE49-F238E27FC236}">
                  <a16:creationId xmlns:a16="http://schemas.microsoft.com/office/drawing/2014/main" id="{819B2591-0783-10E2-2F70-9F774E2469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05" y="2466"/>
              <a:ext cx="4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6" name="Line 63">
              <a:extLst>
                <a:ext uri="{FF2B5EF4-FFF2-40B4-BE49-F238E27FC236}">
                  <a16:creationId xmlns:a16="http://schemas.microsoft.com/office/drawing/2014/main" id="{6EFD621E-7C1F-4A0A-B229-7FC5002E4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75" y="1784"/>
              <a:ext cx="24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7" name="Line 64">
              <a:extLst>
                <a:ext uri="{FF2B5EF4-FFF2-40B4-BE49-F238E27FC236}">
                  <a16:creationId xmlns:a16="http://schemas.microsoft.com/office/drawing/2014/main" id="{6FE04EA3-0F8C-09AC-70E5-FCCE4B5469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56" y="1798"/>
              <a:ext cx="23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8" name="Line 65">
              <a:extLst>
                <a:ext uri="{FF2B5EF4-FFF2-40B4-BE49-F238E27FC236}">
                  <a16:creationId xmlns:a16="http://schemas.microsoft.com/office/drawing/2014/main" id="{F4B04779-A258-68BF-E681-15B09C74E5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6" y="1993"/>
              <a:ext cx="8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09" name="Line 66">
              <a:extLst>
                <a:ext uri="{FF2B5EF4-FFF2-40B4-BE49-F238E27FC236}">
                  <a16:creationId xmlns:a16="http://schemas.microsoft.com/office/drawing/2014/main" id="{9BE759D7-5488-F04C-6A71-0752D32E2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6" y="2017"/>
              <a:ext cx="8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0" name="Line 67">
              <a:extLst>
                <a:ext uri="{FF2B5EF4-FFF2-40B4-BE49-F238E27FC236}">
                  <a16:creationId xmlns:a16="http://schemas.microsoft.com/office/drawing/2014/main" id="{F4FD4D55-14A7-E916-E086-06CB5565F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1" y="2139"/>
              <a:ext cx="9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1" name="Line 68">
              <a:extLst>
                <a:ext uri="{FF2B5EF4-FFF2-40B4-BE49-F238E27FC236}">
                  <a16:creationId xmlns:a16="http://schemas.microsoft.com/office/drawing/2014/main" id="{A3AB931E-DEBB-BBDC-1468-E5A405D318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2" y="2163"/>
              <a:ext cx="9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2" name="Line 69">
              <a:extLst>
                <a:ext uri="{FF2B5EF4-FFF2-40B4-BE49-F238E27FC236}">
                  <a16:creationId xmlns:a16="http://schemas.microsoft.com/office/drawing/2014/main" id="{E0680E87-62CC-5365-9A58-6721C03F7E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4" y="2286"/>
              <a:ext cx="5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3" name="Line 70">
              <a:extLst>
                <a:ext uri="{FF2B5EF4-FFF2-40B4-BE49-F238E27FC236}">
                  <a16:creationId xmlns:a16="http://schemas.microsoft.com/office/drawing/2014/main" id="{0F19C3EE-D101-2684-0B74-8EF2B4226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28" y="2421"/>
              <a:ext cx="45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4" name="Line 71">
              <a:extLst>
                <a:ext uri="{FF2B5EF4-FFF2-40B4-BE49-F238E27FC236}">
                  <a16:creationId xmlns:a16="http://schemas.microsoft.com/office/drawing/2014/main" id="{1620E4E2-F667-49D6-2907-164542136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" y="1899"/>
              <a:ext cx="154" cy="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5" name="Line 72">
              <a:extLst>
                <a:ext uri="{FF2B5EF4-FFF2-40B4-BE49-F238E27FC236}">
                  <a16:creationId xmlns:a16="http://schemas.microsoft.com/office/drawing/2014/main" id="{A182B402-E668-3152-3A3B-F67F311D6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3" y="2109"/>
              <a:ext cx="158" cy="1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6" name="Rectangle 73">
              <a:extLst>
                <a:ext uri="{FF2B5EF4-FFF2-40B4-BE49-F238E27FC236}">
                  <a16:creationId xmlns:a16="http://schemas.microsoft.com/office/drawing/2014/main" id="{7ECF814F-FD66-B5CA-C886-FECDC5C37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1" y="1956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217" name="Line 74">
              <a:extLst>
                <a:ext uri="{FF2B5EF4-FFF2-40B4-BE49-F238E27FC236}">
                  <a16:creationId xmlns:a16="http://schemas.microsoft.com/office/drawing/2014/main" id="{680DF7CC-63FD-12E7-119E-35232130A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6" y="2246"/>
              <a:ext cx="3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8" name="Line 75">
              <a:extLst>
                <a:ext uri="{FF2B5EF4-FFF2-40B4-BE49-F238E27FC236}">
                  <a16:creationId xmlns:a16="http://schemas.microsoft.com/office/drawing/2014/main" id="{487AA40C-9FDE-5F90-F0EE-D4E39E487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6" y="2226"/>
              <a:ext cx="3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19" name="Freeform 76">
              <a:extLst>
                <a:ext uri="{FF2B5EF4-FFF2-40B4-BE49-F238E27FC236}">
                  <a16:creationId xmlns:a16="http://schemas.microsoft.com/office/drawing/2014/main" id="{FB5D05C1-13A0-B396-CB66-FC9DDFF0E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" y="2246"/>
              <a:ext cx="80" cy="24"/>
            </a:xfrm>
            <a:custGeom>
              <a:avLst/>
              <a:gdLst>
                <a:gd name="T0" fmla="*/ 0 w 239"/>
                <a:gd name="T1" fmla="*/ 0 h 72"/>
                <a:gd name="T2" fmla="*/ 0 w 239"/>
                <a:gd name="T3" fmla="*/ 0 h 72"/>
                <a:gd name="T4" fmla="*/ 0 w 239"/>
                <a:gd name="T5" fmla="*/ 0 h 72"/>
                <a:gd name="T6" fmla="*/ 0 w 239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9" h="72">
                  <a:moveTo>
                    <a:pt x="0" y="0"/>
                  </a:moveTo>
                  <a:lnTo>
                    <a:pt x="191" y="0"/>
                  </a:lnTo>
                  <a:lnTo>
                    <a:pt x="239" y="7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0" name="Freeform 77">
              <a:extLst>
                <a:ext uri="{FF2B5EF4-FFF2-40B4-BE49-F238E27FC236}">
                  <a16:creationId xmlns:a16="http://schemas.microsoft.com/office/drawing/2014/main" id="{A66A6500-6469-F093-10C4-0E122A75D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202"/>
              <a:ext cx="80" cy="24"/>
            </a:xfrm>
            <a:custGeom>
              <a:avLst/>
              <a:gdLst>
                <a:gd name="T0" fmla="*/ 0 w 239"/>
                <a:gd name="T1" fmla="*/ 0 h 72"/>
                <a:gd name="T2" fmla="*/ 0 w 239"/>
                <a:gd name="T3" fmla="*/ 0 h 72"/>
                <a:gd name="T4" fmla="*/ 0 w 239"/>
                <a:gd name="T5" fmla="*/ 0 h 72"/>
                <a:gd name="T6" fmla="*/ 0 w 239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9" h="72">
                  <a:moveTo>
                    <a:pt x="239" y="72"/>
                  </a:moveTo>
                  <a:lnTo>
                    <a:pt x="48" y="72"/>
                  </a:lnTo>
                  <a:lnTo>
                    <a:pt x="0" y="0"/>
                  </a:lnTo>
                  <a:lnTo>
                    <a:pt x="239" y="72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21" name="Rectangle 78">
              <a:extLst>
                <a:ext uri="{FF2B5EF4-FFF2-40B4-BE49-F238E27FC236}">
                  <a16:creationId xmlns:a16="http://schemas.microsoft.com/office/drawing/2014/main" id="{84C60711-E17D-0701-9ED4-2311A49F8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" y="2103"/>
              <a:ext cx="48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O</a:t>
              </a:r>
              <a:endParaRPr lang="ru-RU" altLang="en-US"/>
            </a:p>
          </p:txBody>
        </p:sp>
        <p:sp>
          <p:nvSpPr>
            <p:cNvPr id="6222" name="Rectangle 79">
              <a:extLst>
                <a:ext uri="{FF2B5EF4-FFF2-40B4-BE49-F238E27FC236}">
                  <a16:creationId xmlns:a16="http://schemas.microsoft.com/office/drawing/2014/main" id="{6743FA93-1AE4-7842-160E-1BBC058E1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2295"/>
              <a:ext cx="26" cy="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800" b="1">
                  <a:solidFill>
                    <a:srgbClr val="000000"/>
                  </a:solidFill>
                </a:rPr>
                <a:t>+</a:t>
              </a:r>
              <a:endParaRPr lang="ru-RU" altLang="en-US"/>
            </a:p>
          </p:txBody>
        </p:sp>
        <p:sp>
          <p:nvSpPr>
            <p:cNvPr id="6223" name="Rectangle 80">
              <a:extLst>
                <a:ext uri="{FF2B5EF4-FFF2-40B4-BE49-F238E27FC236}">
                  <a16:creationId xmlns:a16="http://schemas.microsoft.com/office/drawing/2014/main" id="{B0FECC74-F7E7-70DD-44EB-34A628369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0" y="2078"/>
              <a:ext cx="3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100" b="1">
                  <a:solidFill>
                    <a:srgbClr val="000000"/>
                  </a:solidFill>
                </a:rPr>
                <a:t>_</a:t>
              </a:r>
              <a:endParaRPr lang="ru-RU" altLang="en-US"/>
            </a:p>
          </p:txBody>
        </p:sp>
        <p:sp>
          <p:nvSpPr>
            <p:cNvPr id="6224" name="Rectangle 81">
              <a:extLst>
                <a:ext uri="{FF2B5EF4-FFF2-40B4-BE49-F238E27FC236}">
                  <a16:creationId xmlns:a16="http://schemas.microsoft.com/office/drawing/2014/main" id="{60535E4E-B729-A474-D087-78C65A83F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9" y="2286"/>
              <a:ext cx="3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000">
                  <a:solidFill>
                    <a:srgbClr val="000000"/>
                  </a:solidFill>
                </a:rPr>
                <a:t>2</a:t>
              </a:r>
              <a:endParaRPr lang="ru-RU" altLang="en-US"/>
            </a:p>
          </p:txBody>
        </p:sp>
        <p:sp>
          <p:nvSpPr>
            <p:cNvPr id="6225" name="Rectangle 82">
              <a:extLst>
                <a:ext uri="{FF2B5EF4-FFF2-40B4-BE49-F238E27FC236}">
                  <a16:creationId xmlns:a16="http://schemas.microsoft.com/office/drawing/2014/main" id="{BE4E9F39-9C76-8247-2AC0-C4562F918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298"/>
              <a:ext cx="33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800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  <p:sp>
          <p:nvSpPr>
            <p:cNvPr id="6226" name="Rectangle 83">
              <a:extLst>
                <a:ext uri="{FF2B5EF4-FFF2-40B4-BE49-F238E27FC236}">
                  <a16:creationId xmlns:a16="http://schemas.microsoft.com/office/drawing/2014/main" id="{4CAAA2B3-DF09-E5B5-445B-A2087771C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" y="2122"/>
              <a:ext cx="3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1000">
                  <a:solidFill>
                    <a:srgbClr val="000000"/>
                  </a:solidFill>
                </a:rPr>
                <a:t>2</a:t>
              </a:r>
              <a:endParaRPr lang="ru-RU" altLang="en-US"/>
            </a:p>
          </p:txBody>
        </p:sp>
        <p:sp>
          <p:nvSpPr>
            <p:cNvPr id="6227" name="Rectangle 84">
              <a:extLst>
                <a:ext uri="{FF2B5EF4-FFF2-40B4-BE49-F238E27FC236}">
                  <a16:creationId xmlns:a16="http://schemas.microsoft.com/office/drawing/2014/main" id="{A865E166-472D-0ACB-1F6C-1A18BC296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" y="2130"/>
              <a:ext cx="32" cy="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 sz="800">
                  <a:solidFill>
                    <a:srgbClr val="000000"/>
                  </a:solidFill>
                </a:rPr>
                <a:t>H</a:t>
              </a:r>
              <a:endParaRPr lang="ru-RU" altLang="en-US"/>
            </a:p>
          </p:txBody>
        </p:sp>
      </p:grpSp>
      <p:pic>
        <p:nvPicPr>
          <p:cNvPr id="6148" name="Picture 88">
            <a:extLst>
              <a:ext uri="{FF2B5EF4-FFF2-40B4-BE49-F238E27FC236}">
                <a16:creationId xmlns:a16="http://schemas.microsoft.com/office/drawing/2014/main" id="{9C13ECEE-F451-A801-E1F8-9C88FB5D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308475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87">
            <a:extLst>
              <a:ext uri="{FF2B5EF4-FFF2-40B4-BE49-F238E27FC236}">
                <a16:creationId xmlns:a16="http://schemas.microsoft.com/office/drawing/2014/main" id="{1738AB9B-8447-7800-3700-4889C6F4A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038225"/>
            <a:ext cx="489585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58CB204-B04B-2D8A-5EAE-7D4C0D3BE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28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К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EB843515-F209-C7A2-7703-4C7BF878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60800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6">
            <a:extLst>
              <a:ext uri="{FF2B5EF4-FFF2-40B4-BE49-F238E27FC236}">
                <a16:creationId xmlns:a16="http://schemas.microsoft.com/office/drawing/2014/main" id="{8F185E94-4D0F-0F58-45A9-A28D77611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287838"/>
            <a:ext cx="4464050" cy="257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>
            <a:extLst>
              <a:ext uri="{FF2B5EF4-FFF2-40B4-BE49-F238E27FC236}">
                <a16:creationId xmlns:a16="http://schemas.microsoft.com/office/drawing/2014/main" id="{1155C275-996D-5E07-EC97-D6537764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196975"/>
            <a:ext cx="418941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D691610-3394-A7D3-1082-C6CC9E873B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2800"/>
          </a:xfrm>
        </p:spPr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В9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4D8B0F09-C685-0ADC-BFC9-EBACB2E0A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076700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415D088-8B54-7260-F16E-CFC217B3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679950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>
            <a:extLst>
              <a:ext uri="{FF2B5EF4-FFF2-40B4-BE49-F238E27FC236}">
                <a16:creationId xmlns:a16="http://schemas.microsoft.com/office/drawing/2014/main" id="{727F907C-74C2-259C-745C-643C7FC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819525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75028E8-C466-A2F8-CC44-BB3B3E31D5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</a:t>
            </a:r>
            <a:r>
              <a:rPr lang="en-US" altLang="en-US">
                <a:latin typeface="Comic Sans MS" panose="030F0702030302020204" pitchFamily="66" charset="0"/>
              </a:rPr>
              <a:t>B</a:t>
            </a:r>
            <a:r>
              <a:rPr lang="ru-RU" altLang="en-US" baseline="-3000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160ED5E8-8F38-6AE5-CFC3-F94C94D632D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4845050"/>
            <a:ext cx="5256212" cy="1728788"/>
          </a:xfrm>
          <a:solidFill>
            <a:srgbClr val="FFCC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6" descr="14">
            <a:extLst>
              <a:ext uri="{FF2B5EF4-FFF2-40B4-BE49-F238E27FC236}">
                <a16:creationId xmlns:a16="http://schemas.microsoft.com/office/drawing/2014/main" id="{0A1AF108-BE40-C7ED-72B3-A20C65373D5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5546725"/>
            <a:ext cx="962025" cy="1195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6" name="Picture 8" descr="11">
            <a:extLst>
              <a:ext uri="{FF2B5EF4-FFF2-40B4-BE49-F238E27FC236}">
                <a16:creationId xmlns:a16="http://schemas.microsoft.com/office/drawing/2014/main" id="{2DB2748F-0829-23EF-0810-715CA601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445125"/>
            <a:ext cx="7715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10">
            <a:extLst>
              <a:ext uri="{FF2B5EF4-FFF2-40B4-BE49-F238E27FC236}">
                <a16:creationId xmlns:a16="http://schemas.microsoft.com/office/drawing/2014/main" id="{F5F79FDB-BB9C-84C4-5EEB-FBFE586E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32194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>
            <a:extLst>
              <a:ext uri="{FF2B5EF4-FFF2-40B4-BE49-F238E27FC236}">
                <a16:creationId xmlns:a16="http://schemas.microsoft.com/office/drawing/2014/main" id="{4AF7EF01-3E63-C5A8-3EF7-BC5CC1620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2284413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C53BEE8-AA94-C05D-AC9B-F46525DFD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>
                <a:latin typeface="Comic Sans MS" panose="030F0702030302020204" pitchFamily="66" charset="0"/>
              </a:rPr>
              <a:t>Витамин В</a:t>
            </a:r>
            <a:r>
              <a:rPr lang="ru-RU" altLang="en-US" baseline="-30000"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13B76CE8-68DF-20C1-E665-4752DD50E43B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" y="4479925"/>
            <a:ext cx="3914775" cy="2105025"/>
          </a:xfrm>
          <a:solidFill>
            <a:srgbClr val="FFCC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8" name="Picture 6" descr="5">
            <a:extLst>
              <a:ext uri="{FF2B5EF4-FFF2-40B4-BE49-F238E27FC236}">
                <a16:creationId xmlns:a16="http://schemas.microsoft.com/office/drawing/2014/main" id="{BCD39501-C16E-183F-A26D-0CDBC78799DA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2088" y="4510088"/>
            <a:ext cx="10795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1" name="Picture 9" descr="1">
            <a:extLst>
              <a:ext uri="{FF2B5EF4-FFF2-40B4-BE49-F238E27FC236}">
                <a16:creationId xmlns:a16="http://schemas.microsoft.com/office/drawing/2014/main" id="{F1A46F66-94D2-65F7-4C71-9E14BE4C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00213"/>
            <a:ext cx="38163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13">
            <a:extLst>
              <a:ext uri="{FF2B5EF4-FFF2-40B4-BE49-F238E27FC236}">
                <a16:creationId xmlns:a16="http://schemas.microsoft.com/office/drawing/2014/main" id="{AA174829-F3AC-182D-26F1-3B77F18F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661025"/>
            <a:ext cx="102076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 descr="16">
            <a:extLst>
              <a:ext uri="{FF2B5EF4-FFF2-40B4-BE49-F238E27FC236}">
                <a16:creationId xmlns:a16="http://schemas.microsoft.com/office/drawing/2014/main" id="{F6E2F7CE-93A9-3560-325F-7DB01936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589588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 descr="19">
            <a:extLst>
              <a:ext uri="{FF2B5EF4-FFF2-40B4-BE49-F238E27FC236}">
                <a16:creationId xmlns:a16="http://schemas.microsoft.com/office/drawing/2014/main" id="{9FE9D5FE-1220-D515-27F5-585C701B9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5911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>
            <a:extLst>
              <a:ext uri="{FF2B5EF4-FFF2-40B4-BE49-F238E27FC236}">
                <a16:creationId xmlns:a16="http://schemas.microsoft.com/office/drawing/2014/main" id="{04D4CE36-4859-7E44-E444-8A93A8D7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779588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133</Words>
  <Application>Microsoft Office PowerPoint</Application>
  <PresentationFormat>Экран (4:3)</PresentationFormat>
  <Paragraphs>65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Витамины и их роль в жизни людей QR-презентация </vt:lpstr>
      <vt:lpstr>Презентация PowerPoint</vt:lpstr>
      <vt:lpstr>Презентация PowerPoint</vt:lpstr>
      <vt:lpstr>Презентация PowerPoint</vt:lpstr>
      <vt:lpstr>Витамин С</vt:lpstr>
      <vt:lpstr>Витамин К</vt:lpstr>
      <vt:lpstr>Витамин В9</vt:lpstr>
      <vt:lpstr>Витамин B1</vt:lpstr>
      <vt:lpstr>Витамин В2</vt:lpstr>
      <vt:lpstr>Витамин Е</vt:lpstr>
      <vt:lpstr>Витамин В3(PP)</vt:lpstr>
      <vt:lpstr>Витамин В7</vt:lpstr>
      <vt:lpstr>Витамин D</vt:lpstr>
      <vt:lpstr>Витамин А</vt:lpstr>
      <vt:lpstr>Витамин В5</vt:lpstr>
      <vt:lpstr>Витамин В6</vt:lpstr>
      <vt:lpstr>История открытия витаминов</vt:lpstr>
      <vt:lpstr>Роль витаминов в жизни человека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Витамины и их роль в жизни людей. </dc:title>
  <dc:creator>Sanchos</dc:creator>
  <cp:lastModifiedBy>User</cp:lastModifiedBy>
  <cp:revision>37</cp:revision>
  <dcterms:created xsi:type="dcterms:W3CDTF">2006-02-04T14:33:12Z</dcterms:created>
  <dcterms:modified xsi:type="dcterms:W3CDTF">2023-04-18T13:25:14Z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000800600b000000000001023620</vt:lpwstr>
  </property>
</Properties>
</file>