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Международному дню прав человека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(виртуальный обзор литературы)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229600" cy="182880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 согласии с законом»</a:t>
            </a:r>
            <a:endParaRPr lang="ru-RU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2530624" cy="11430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7984" y="166328"/>
            <a:ext cx="4686380" cy="652534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Правовые аспекты жизни/ сост.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В.Н.Пунчик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А.Р.Борисевич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В.И.Врублевская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.-Мн.: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Красико-Принт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2011.- 128 с.-(Деятельность классного руководителя).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Теоретические основы по правам человека, образовательная игра, дискуссионная трибуна, театральная инсценировка на правовые темы, а также программа курса «Уроки толерантности» представлены в этой книге.</a:t>
            </a:r>
          </a:p>
        </p:txBody>
      </p:sp>
      <p:pic>
        <p:nvPicPr>
          <p:cNvPr id="7170" name="Picture 2" descr="C:\Documents and Settings\Администратор\Мои документы\1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6044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8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1018456" cy="14887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58100" y="0"/>
            <a:ext cx="4778395" cy="66693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согласии с законом. Права и обязанности учащихся/сост.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О.Е.Ероховец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.- Мн.: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Красико-Принт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2013.- 128 с.-(Деятельность классного руководителя).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возраст является значимым периодом формирования правовой культуры.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книге широко представлен комплекс мероприятий, направленных на развитие правового сознания и формирования правовой культуры детей и подростков.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Мои документы\1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5283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9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1018456" cy="14887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7984" y="0"/>
            <a:ext cx="4608512" cy="66693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права/сост.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Л.И.Жук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.- Мн.: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Красико-Принт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2015.- 128 с.-(Праздник в школе).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Каждому должно быть известно, что правовая культура начинается со знания своих прав и обязанностей в этом обществе и их неукоснительного соблюдения. А задумывались ли вы: всегда ли существовали законы и права? Ответ на эти вопросы можно найти в этой книге. В ней представлены мероприятия на правовые темы.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475"/>
            <a:ext cx="381635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97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1526"/>
            <a:ext cx="903649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декабря </a:t>
            </a: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Международный день прав человека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01931" y="1052735"/>
            <a:ext cx="5275777" cy="388843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декабря международное сообщество отмечает День прав человека (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В этот день в 1948 году Генеральная Ассамблея ООН приняла Всеобщую декларацию прав человека -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универсальный международный акт по правам человека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1950 году Генеральная Ассамблея ООН приняла резолюцию 423 (V), призывающую все государства и заинтересованные организации установить 10 декабря каждого года в качестве Дня прав человека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Целью провозглашения этого дня является привлечение внимания "людей во всем мире" к Всеобщей декларации прав человека как к общему идеалу для всех людей и народов.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145" y="6211669"/>
            <a:ext cx="360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1" y="981868"/>
            <a:ext cx="3281377" cy="559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94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0" y="332656"/>
            <a:ext cx="9144000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все то, что истинно и справедливо.</a:t>
            </a:r>
            <a:b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Виктор  </a:t>
            </a:r>
            <a: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Гюго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276872"/>
            <a:ext cx="8712968" cy="388843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Всеобщая Декларация прав человека стала базовым международным кодексом в области прав человека, на основе которого осуществлялась разработка других международных соглашений. В настоящее время Декларация опубликована более чем на 360 языках и является документом, переведенным на наибольшее число языков мира, что свидетельствует о ее универсальном характере и масштабах ее распространения.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60862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Уважаемые читатели! Предлагаем Вашему вниманию книги из фонда нашей библиотеки.</a:t>
            </a:r>
            <a:endParaRPr lang="ru-RU" sz="4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7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84984"/>
            <a:ext cx="1450504" cy="11430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23928" y="24867"/>
            <a:ext cx="5220072" cy="655272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Котляр, И.И. Права человека: современные представления и механизмы защиты/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И.И.Котляр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.- 2-е изд.,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доп./.- Брест, 1996.- 99 с.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современных условиях особое значение приобретает право человека знать и умение цивилизованно использовать права и свободы в своих и общественных интересах.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книге раскрыты проблемы представления о правах человека, дана информация о международной защите прав человека и ситуации, сложившейся в Республике Беларусь. 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Мои документы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74441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6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440" y="1196752"/>
            <a:ext cx="2386608" cy="11430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196561"/>
            <a:ext cx="5004048" cy="6661439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Бубен, С.С. Школьникам о правах человека: пособие для учащихся/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С.С.Бубен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.- Мн.: Изд-во «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Пачатковая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школа», 2005.- 352 с.: ил.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Эта книга знакомит учащихся с правами человека, поможет разобраться в вопросах современной теории прав человека. В ней, кроме официальных документов, представлены литературные произведения, посвященные правам человека, высказывания знаменитых людей о ценностях человеческой жизни, правах человека, о законах и справедливости. </a:t>
            </a:r>
          </a:p>
        </p:txBody>
      </p:sp>
      <p:pic>
        <p:nvPicPr>
          <p:cNvPr id="1026" name="Picture 2" descr="C:\Documents and Settings\Администратор\Мои документы\1 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74441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4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8960"/>
            <a:ext cx="1810544" cy="11430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92231"/>
            <a:ext cx="4485162" cy="6741368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Всеобщая декларация прав человека .- Мн., 1998.- 48 с.: ил.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10 декабря 1984 года Генеральная Ассамблея ООН утвердила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провозгласила Всеобщую декларацию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человека, полный текст которой приведен в этой книге. Приняв это решение исторического значения, Ассамблея обратилась ко всем государствам – членам Организации обнародовать текст Декларации и сделать все возможное для «ее распространения, оглашения и разъяснения, главным образом в школах и других учебных заведениях, без различия, основанного на политическом статусе стран территорий». 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Администратор\Мои документы\1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4847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0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1954560" cy="11430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-24519"/>
            <a:ext cx="4986756" cy="68407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правах ребенка: сб. правовых актов: по состоянию на 21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нояб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2012 г.- Мн.: Нац. Центр правовой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Беларусь, 2012.- 80 с.-(Правовая библиотека НЦПИ).</a:t>
            </a:r>
          </a:p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 ребенка – важная составная часть прав человека, их развитие тесно и неразрывно связано с формированием современных представлений о правах человека.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В книгу включены некоторые правовые акты, затрагивающие интересы и права ребенка: Конвенция о правах ребенка, Закон Республики Беларусь «О правах ребенка»  и др.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6004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95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2530624" cy="11430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1960" y="166328"/>
            <a:ext cx="4902404" cy="652534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Бубен, С.С. Школьникам о правах ребенка: пособие для учащихся/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С.С.Бубен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.-Мн.: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Пачатковая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школа, 2013.- 376 с.: ил.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20 ноября 1989 года Генеральная Ассамблея ООН приняла Конвенцию о правах ребенка, которая стала своеобразной международной конституцией для детей, каждое положение которой направлено на наилучшее обеспечение интересов детей, защиту их прав.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издании содержатся нормативные материалы, относящиеся к правам ребенка, дается объяснение основных понятий, приводятся отрывки из произведений детской художественной литературы, наиболее ярко иллюстрирующие права ребенка.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5" name="Picture 3" descr="C:\Documents and Settings\Администратор\Мои документы\1 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81642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675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780</TotalTime>
  <Words>809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«В согласии с законом»</vt:lpstr>
      <vt:lpstr>10 декабря - Международный день прав человека</vt:lpstr>
      <vt:lpstr>Право - это все то, что истинно и справедливо.                                          Виктор  Гюго</vt:lpstr>
      <vt:lpstr>Уважаемые читатели! Предлагаем Вашему вниманию книги из фонда нашей библиотеки.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«Великий русский писатель»</dc:title>
  <dc:creator>User</dc:creator>
  <cp:lastModifiedBy>User</cp:lastModifiedBy>
  <cp:revision>83</cp:revision>
  <dcterms:created xsi:type="dcterms:W3CDTF">2016-05-05T08:42:48Z</dcterms:created>
  <dcterms:modified xsi:type="dcterms:W3CDTF">2016-10-24T10:21:23Z</dcterms:modified>
</cp:coreProperties>
</file>