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229600" cy="182880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002060"/>
                </a:solidFill>
              </a:rPr>
              <a:t>«СПИД не щадит сегодня никого»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Всемирному дню борьбы со СПИДом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(виртуальный обзор литературы)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66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628800"/>
            <a:ext cx="1018456" cy="14887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100" y="0"/>
            <a:ext cx="4778395" cy="666936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Мархоцкий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Я.Л. Профилактика ВИЧ-инфекции: учеб. пособие/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Л.Я.Мархоцкий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Мн.: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2003.- 110 с.: ил. 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СПИД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вошел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нами в ХХ</a:t>
            </a:r>
            <a:r>
              <a:rPr lang="be-BY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век. И для того чтобы выжить, уменьшить риск заражения и распространения заболевания, как можно больше людей во всем мире должны знать о СПИДе.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пособии представлены основные сведения о возбудителе СПИДа, путях передачи, клинических проявлениях, мерах защиты, а также освещены социально-психологические, морально-правовые и нравственные аспекты профилактики ВИЧ-инфекции среди различных категорий населения.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Администратор\Мои документы\1 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700"/>
            <a:ext cx="374441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099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628800"/>
            <a:ext cx="1018456" cy="14887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0"/>
            <a:ext cx="4608512" cy="66693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Безопасное и ответственное поведение: цикл бесед, практических и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тренинговых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занятий с учащимися </a:t>
            </a:r>
            <a:r>
              <a:rPr lang="be-BY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І-ХІ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классов о ВИЧ-инфекции и наркотической зависимости: пособие. В 3 ч. Ч.</a:t>
            </a:r>
            <a:r>
              <a:rPr lang="be-BY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ІІІ.Классы Х-ХІ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под ред.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А.Н.Сизанова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Мн.: «Тесей», 1990.- 176 с.</a:t>
            </a:r>
          </a:p>
          <a:p>
            <a:pPr marL="137160" indent="0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Пособие представляет собой систему занятий в форме бесед, практикумов и тренингов для учащихся  о ВИЧ-инфекции, венерических заболеваниях, подростковой беременности и наркотической зависимости.</a:t>
            </a:r>
          </a:p>
        </p:txBody>
      </p:sp>
      <p:pic>
        <p:nvPicPr>
          <p:cNvPr id="7170" name="Picture 2" descr="C:\Documents and Settings\Администратор\Мои документы\1 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10445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97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152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декабря </a:t>
            </a: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Всемирныйный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борьбы со СПИДом 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052734"/>
            <a:ext cx="5796135" cy="5805265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болезнь под названием Синдром приобретенного иммунодефицита был зарегистрирован в Америке в 1981 году. Первый раз во всем мире в 1988 году прошел праздник, посвященный борьбе с опасным недугом. Его инициаторами в 1987 году стали сотрудники Всемирной организации здравоохранения Джеймс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В.Бунн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Томас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Неттер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Руководству понравилась их идея, и с тех пор День борьбы со СПИДом проходит при поддержке ООН и ЮНЕСКО. Для празднования была выбрана идеальная дата – 1 декабря.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145" y="6211669"/>
            <a:ext cx="3604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5" y="1061878"/>
            <a:ext cx="3237727" cy="552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94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0" y="332656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Побороть дурные привычки легче сегодня, чем завтра.</a:t>
            </a:r>
            <a:b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Конфуций</a:t>
            </a:r>
            <a:endParaRPr lang="ru-RU"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8712968" cy="4896544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СПИД – это синдром приобретенного иммунодефицита, смертельно опасная болезнь, вызванная ВИЧ (вирусом иммунодефицита человека). На данный момент лекарства, способного победить это заболевание, у человечества не имеется. Именно поэтому основой борьбы со СПИДом считается его профилактика. СПИД относится к тем заболеваниям, о которых говорят, что они убивают медленно, но верно. Возбудитель инфекции изменяет структуру ДНК здоровых клеток и может сохраняться в теле носителя более 3 лет. </a:t>
            </a:r>
          </a:p>
          <a:p>
            <a:pPr marL="137160" indent="0">
              <a:buNone/>
            </a:pP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2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3312368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</a:rPr>
              <a:t>Уважаемые читатели! Предлагаем Вашему вниманию книги из фонда нашей библиотеки.</a:t>
            </a:r>
            <a:endParaRPr lang="ru-RU" sz="4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7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84984"/>
            <a:ext cx="145050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88640"/>
            <a:ext cx="4572000" cy="655272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подходы в профилактике ВИЧ-инфекции: пакет справочных материалов/ сост.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В.М.Быкова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Мн.:Ковчег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2006.- 350 с.: ил.</a:t>
            </a:r>
          </a:p>
          <a:p>
            <a:pPr marL="137160" indent="0">
              <a:buNone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издания предупредить распространение ВИЧ, способствовать формированию безопасного и ответственного поведения молодых людей, представление объективной информации по проблеме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ВИЧ/СПИД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доступной и разнообразной форме.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Администратор\Мои документы\1 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03244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6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440" y="1196752"/>
            <a:ext cx="238660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96561"/>
            <a:ext cx="5004048" cy="666143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ВИЧ-инфекции в учреждениях образования на основе жизненных навыков: пособие. В 3 ч. Ч.1 Профилактика ВИЧ-инфекции среди обучающихся </a:t>
            </a:r>
            <a:r>
              <a:rPr lang="be-BY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І, ІІ, ІІІ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ступени обучения учреждений общего среднего образования/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Е.Ф.Михалевич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др.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Мн.: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Зорны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верасок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2012.- 288 с.</a:t>
            </a:r>
          </a:p>
          <a:p>
            <a:pPr marL="137160" indent="0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Пособие содержит программу по профилактике ВИЧ-инфекции на основе жизненных навыков, необходимых для снижения уязвимости молодежи к ВИЧ для обучающихся на </a:t>
            </a:r>
            <a:r>
              <a:rPr lang="be-BY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be-BY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ІІ, ІІІ ступени обучения учреждений общего среднего образования, а также информационно-методические материалы к ним.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Администратор\Мои документы\1 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3960439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4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8960"/>
            <a:ext cx="181054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92231"/>
            <a:ext cx="4917210" cy="67413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по предупреждению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ВИЧ/СПИД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рук. для соц. педагогов,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рук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воспитателей/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В.М.Быкова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др.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Мн.: ИВЦ Минфина, 2005.- 74 с.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Сегодня СПИД не просто болезнь, а эпидемия, поражающая самых молодых, активных и трудоспособных  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 пособии представлены материалы информационно-профилактической деятельности по проблеме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ВИЧ/СПИД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детей и молодежи, посещающих внешкольные учреждения.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Администратор\Мои документы\1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2" y="404664"/>
            <a:ext cx="3940020" cy="62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0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195456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-24519"/>
            <a:ext cx="4986756" cy="684076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Рытик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П.Г. СПИД: синдром приобретенного иммунного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дефицита/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П.Г.Рытик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А.Г.Коломиец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Н.Д.Коломиец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Мн.: Беларусь, 1988.- 127 с.: ил.</a:t>
            </a:r>
          </a:p>
          <a:p>
            <a:pPr marL="13716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В книге популярно и в то же время научно строго рассказывается об истории открытия, эволюции и свойствах возбудителя нового инфекционного заболевания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синдром приобретенного иммунного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дефицита (СПИД), о путях передачи и клинических проявлениях заболевания, первых достижениях в изучении патогенеза и разработке средств лечения и профилактики этой смертельной инфекции.</a:t>
            </a:r>
          </a:p>
          <a:p>
            <a:pPr marL="137160" indent="0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Администратор\Мои документы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96044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5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2936"/>
            <a:ext cx="253062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2238" y="166328"/>
            <a:ext cx="4811762" cy="652534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Хепфнер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К.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СПИД – медико-биологические и социальные аспекты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К.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Хепфнер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М.: Педагогика-Пресс, 1992.- 96 с.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книге раскрывается многогранность медицинских,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психосексуальных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общественных проблем, связанных с распространением СПИДа; предлагаются материалы в помощь учителю с целью проведения санитарно-просветительной работы с учащимися как на уроках, так и во внеклассной работе.</a:t>
            </a:r>
          </a:p>
        </p:txBody>
      </p:sp>
      <p:pic>
        <p:nvPicPr>
          <p:cNvPr id="4" name="Picture 2" descr="C:\Documents and Settings\Администратор\Мои документы\1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76" y="332656"/>
            <a:ext cx="404016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53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571</TotalTime>
  <Words>740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«СПИД не щадит сегодня никого»</vt:lpstr>
      <vt:lpstr>1 декабря Всемирныйный день борьбы со СПИДом </vt:lpstr>
      <vt:lpstr>Побороть дурные привычки легче сегодня, чем завтра.                                                    Конфуций</vt:lpstr>
      <vt:lpstr>Уважаемые читатели! Предлагаем Вашему вниманию книги из фонда нашей библиотеки.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«Великий русский писатель»</dc:title>
  <dc:creator>User</dc:creator>
  <cp:lastModifiedBy>User</cp:lastModifiedBy>
  <cp:revision>63</cp:revision>
  <dcterms:created xsi:type="dcterms:W3CDTF">2016-05-05T08:42:48Z</dcterms:created>
  <dcterms:modified xsi:type="dcterms:W3CDTF">2016-10-24T10:15:39Z</dcterms:modified>
</cp:coreProperties>
</file>