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3" r:id="rId3"/>
    <p:sldId id="316" r:id="rId4"/>
    <p:sldId id="315" r:id="rId5"/>
    <p:sldId id="285" r:id="rId6"/>
    <p:sldId id="317" r:id="rId7"/>
    <p:sldId id="274" r:id="rId8"/>
    <p:sldId id="284" r:id="rId9"/>
    <p:sldId id="27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7819-3C0E-4E22-98F0-35C3BF0315EB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241A-A893-4749-83B8-0767DBC15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2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7F47-889A-4C33-9732-8DD6B9FA337C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4674-5FDD-44C4-9240-FEEDF78CF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72B4-43C5-4BD3-AFBD-6E74C1307FA3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029E-ACC4-45FD-867A-E926E4F9A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A3EE-6EB0-4F2A-87E6-0A219DECE9D6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A10C-7EE3-42D8-9D95-82A8B89F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24" y="246970"/>
            <a:ext cx="7804433" cy="119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A3CA39-84C0-4F00-B383-E34390D666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91F3-1C15-47D3-ABC6-EEC9D90AA953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8679-614C-4C47-A557-44BCF40DF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8612-3725-432E-BDFF-1B060C091646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EF2C-E26B-4EF9-9587-22D9E2E2C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2B7B-23A1-456F-B5C0-E72922269D7F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402C-A49B-4968-801B-6CCE3F42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3FED-1FA2-4F37-AF64-73757C4BCBD4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7932-D368-4F7E-A07F-7076ABC18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98D5-9CF6-4C63-85F3-EBD3E994DA19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A04C-9E82-4DE6-8309-69029001C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2C1F-1675-4FC2-91C9-4D15DF994FAA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2216-C7E4-47FF-809D-4A8ABEC14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155E-23CF-4A11-9B5E-3EBCAE3FC919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E084-1A19-47FB-B565-8A98C39AC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1727-9408-40EB-ACC3-0B39AD5CB418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10F7-147E-4ADC-BAF5-8CDBE382B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DF21A-1447-4196-B433-5E1235F4328E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A380AA-1D4C-431B-B189-B345B88C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ransition spd="med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482727" y="4009921"/>
            <a:ext cx="5616623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solidFill>
                  <a:srgbClr val="993300"/>
                </a:solidFill>
                <a:latin typeface="Calibri" pitchFamily="34" charset="0"/>
              </a:rPr>
              <a:t>(10.12.1821-8.01.1878)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  <a:latin typeface="Calibri" pitchFamily="34" charset="0"/>
              </a:rPr>
              <a:t>Виртуальный обзор литературы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3599308" y="1388235"/>
            <a:ext cx="5472608" cy="2613906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</a:rPr>
              <a:t>«О родина! Печальный твой поэт»</a:t>
            </a:r>
          </a:p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</a:rPr>
              <a:t>195 лет со дня рождения</a:t>
            </a:r>
          </a:p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</a:rPr>
              <a:t>Н. А. Некрасова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/>
            </a:endParaRPr>
          </a:p>
        </p:txBody>
      </p:sp>
      <p:pic>
        <p:nvPicPr>
          <p:cNvPr id="2053" name="Picture 9" descr="vin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949" y="42842"/>
            <a:ext cx="18621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6340" y="4982864"/>
            <a:ext cx="7929618" cy="17390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Что бы ни случилось с нашей литературой, как бы пышно она ни развивалась, Некрасов всегда будет принадлежать к числу тех, которые составляют её гордость, её славу, её украшение.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                       				Н.Г.Чернышевский.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1738536" cy="1324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7" y="95857"/>
            <a:ext cx="3365500" cy="47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355976" y="0"/>
            <a:ext cx="4788024" cy="6858000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Алексеевич Некрасов - русский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поэт, писатель и публицист, классик русской литературы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«Это было раненное сердце. Раз и на всю жизнь, и не закрывшаяся рана эта и была источником всей его поэзии, всей страстной до мучения любви этого человека ко всему, что страдает от насилия, от жестокости необузданной воли, что гнетет нашу русскую женщину, нашего ребенка в русской семье, нашего простолюдина в горькой так часто доле его».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Ф.М.Достоевский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928670"/>
            <a:ext cx="1008112" cy="484106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960"/>
            <a:ext cx="409733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241360"/>
            <a:ext cx="427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И.Н.Крамской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Портрет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1877 г.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читатели! Предлагаем Вашему вниманию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писателя 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фонда нашей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val="128711689"/>
      </p:ext>
    </p:extLst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995936" y="0"/>
            <a:ext cx="5012636" cy="6858000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Некрасов, Н.А. Стихотворения и поэмы/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.- Минск: Беларусь, 2010.- 255 с.-(Школьная библиотека).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запой, о поэт! Чтобы всем матерям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Руси на святой, по глухим деревням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слышно, что враг сокрушен, полонен,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твой сын – невредим, и победа за ним,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велит унывать, посылает поклон».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книгу вошли стихотворения и поэмы великого русского поэта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включенные в программу по русской литературе.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928670"/>
            <a:ext cx="1008112" cy="484106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1026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728"/>
            <a:ext cx="3816424" cy="62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139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657192" cy="551554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endParaRPr lang="ru-RU" sz="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11960" y="0"/>
            <a:ext cx="4836220" cy="6858000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Некрасов, Н.А. Избранная лирика/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.- М.: Дет. лит., 1990.- 224 с.: ил.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жизни – молодости годы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убил под тяжестью труда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поэтом, баловнем свободы,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Другом лени – не был никогда.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сборник входят избранные лирические стихотворения поэта, каждое из которых – исповедь страдающего сердца, свидетельство своего времени и пророческое видение будущего. Стихи поэта народны, просты, естественны, сильны.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Мои документы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955"/>
            <a:ext cx="3936628" cy="62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0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0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657192" cy="551554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endParaRPr lang="ru-RU" sz="800" b="1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39952" y="0"/>
            <a:ext cx="5032052" cy="6789998"/>
          </a:xfr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Некрасов, Н.А. Стихотворения /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.- М.: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лит., 1985.- 270 с.- (Классики и современники.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Поэтич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б-ка).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Некрасов был поэтом, удивительно слышащим стих. Для него поэзия была прежде всего звучащим словом.</a:t>
            </a:r>
          </a:p>
          <a:p>
            <a:pPr marL="0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сегодня так грустно настроен,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устал от мучительных дум,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глубоко, глубоко спокоен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истерзанный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пыткою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ум…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сборник включены избранные стихотворение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1845 – 1877 годов.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650"/>
            <a:ext cx="390842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6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239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123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0"/>
                                        <p:tgtEl>
                                          <p:spTgt spid="123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0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3573016"/>
            <a:ext cx="759028" cy="570364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556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5657" y="254091"/>
            <a:ext cx="4835996" cy="63709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Некрасов, Н.А.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Избранные сочинения/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Н.А.Некрасов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.- М.: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Худож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. лит.,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1989.- 591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с.-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(Б-ка учителя).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Безвестен я. Я вами не стяжал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Ни почестей, ни денег, ни похвал,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Стихи мои, - плод жизни несчастливой,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У отдыха похищенных часов,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Сокрытых слез и думы боязливой;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Но вами я не восхвалял глупцов,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Но с подлостью не заключал союза…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В книгу вошли избранные стихотворения и поэмы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Н.А.Некрасова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Courier New CYR" charset="0"/>
            </a:endParaRPr>
          </a:p>
        </p:txBody>
      </p:sp>
      <p:pic>
        <p:nvPicPr>
          <p:cNvPr id="4098" name="Picture 2" descr="C:\Documents and Settings\Администратор\Мои документы\1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814"/>
            <a:ext cx="3744416" cy="61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27088" y="6237288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1431" y="551219"/>
            <a:ext cx="4663355" cy="570617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Некрасов, Н.А.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на Руси жить хорошо: поэма /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2011.- 270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Поэма «Кому на Руси жить хорошо» является вершиной мастерства гениального русского поэта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Н.А.Некрасова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Это энциклопедия крестьянской России </a:t>
            </a:r>
            <a:r>
              <a:rPr lang="be-BY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века, энциклопедия характеров, быта, труда и праздников и непревзойденных картин природы, выписанных с влюбленностью, присущей автору.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Мои документы\1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0" y="260648"/>
            <a:ext cx="3871900" cy="61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subTitle"/>
          </p:nvPr>
        </p:nvSpPr>
        <p:spPr>
          <a:xfrm>
            <a:off x="4175448" y="146348"/>
            <a:ext cx="4968552" cy="6694462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Некрасов, Н.А.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Стихотворения и поэмы/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Н.А.Некрасов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.-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Мн.: Універсітэцкае,1999.- 383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с.-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(Школьная библиотека).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Славная осень! Здоровый, ядреный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Воздух усталые силы бодрит;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Лед неокрепший на речке студеной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Словно как тающий сахар лежит;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Около леса, как в мягкой постели,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Выспаться можно – покой и простор!-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Листья поблекнуть еще не успели,</a:t>
            </a: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Желты и свежи лежат, как ковер.</a:t>
            </a:r>
          </a:p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Courier New CYR" charset="0"/>
            </a:endParaRPr>
          </a:p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В сборник вошли лучшие произведения из богатого поэтического наследия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Н.А.Некрасова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ourier New CYR" charset="0"/>
              </a:rPr>
              <a:t>.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Courier New CYR" charset="0"/>
            </a:endParaRPr>
          </a:p>
          <a:p>
            <a:pPr marL="0" indent="0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400" b="1" i="1" dirty="0">
              <a:solidFill>
                <a:srgbClr val="800080"/>
              </a:solidFill>
              <a:latin typeface="Times New Roman" pitchFamily="18" charset="0"/>
              <a:cs typeface="Courier New CYR" charset="0"/>
            </a:endParaRPr>
          </a:p>
          <a:p>
            <a:pPr marL="0" indent="0" algn="l">
              <a:lnSpc>
                <a:spcPct val="95000"/>
              </a:lnSpc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</a:pPr>
            <a:endParaRPr lang="ru-RU" sz="2400" dirty="0">
              <a:solidFill>
                <a:srgbClr val="800080"/>
              </a:solidFill>
              <a:latin typeface="Times New Roman" pitchFamily="18" charset="0"/>
              <a:cs typeface="Courier New CYR" charset="0"/>
            </a:endParaRPr>
          </a:p>
        </p:txBody>
      </p:sp>
      <p:pic>
        <p:nvPicPr>
          <p:cNvPr id="6146" name="Picture 2" descr="C:\Documents and Settings\Администратор\Мои документы\1 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779912" cy="59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584</Words>
  <Application>Microsoft Office PowerPoint</Application>
  <PresentationFormat>Экран (4:3)</PresentationFormat>
  <Paragraphs>57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57</cp:revision>
  <dcterms:created xsi:type="dcterms:W3CDTF">2009-11-11T12:05:35Z</dcterms:created>
  <dcterms:modified xsi:type="dcterms:W3CDTF">2016-12-05T08:13:38Z</dcterms:modified>
</cp:coreProperties>
</file>