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7" roundtripDataSignature="AMtx7mj1W1Cd+NKmDaAcEblijUsAmM+F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3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3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3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Relationship Id="rId4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2.png"/><Relationship Id="rId4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png"/><Relationship Id="rId4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png"/><Relationship Id="rId4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png"/><Relationship Id="rId4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Relationship Id="rId4" Type="http://schemas.openxmlformats.org/officeDocument/2006/relationships/image" Target="../media/image6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png"/><Relationship Id="rId4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65279" y="907923"/>
            <a:ext cx="9144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МОБИЛЬНАЯ БИБЛИОТЕКА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47664" y="4581128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5400"/>
              <a:buFont typeface="Arial"/>
              <a:buNone/>
            </a:pPr>
            <a:r>
              <a:rPr b="1" lang="ru-RU" sz="54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Литературный календарь на 2025/2026 учебный год</a:t>
            </a: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3688" y="1916832"/>
            <a:ext cx="5721424" cy="256033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/>
          <p:nvPr/>
        </p:nvSpPr>
        <p:spPr>
          <a:xfrm>
            <a:off x="467544" y="184666"/>
            <a:ext cx="856895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Государственное учреждение образования «Лицей №1 г. Лиды»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 txBox="1"/>
          <p:nvPr>
            <p:ph idx="1" type="body"/>
          </p:nvPr>
        </p:nvSpPr>
        <p:spPr>
          <a:xfrm>
            <a:off x="4139952" y="887018"/>
            <a:ext cx="4896544" cy="5554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Александра Александровича Блока - русского поэта Серебряного века.</a:t>
            </a:r>
            <a:endParaRPr/>
          </a:p>
          <a:p>
            <a:pPr indent="0" lvl="0" marL="0" rtl="0" algn="just">
              <a:spcBef>
                <a:spcPts val="440"/>
              </a:spcBef>
              <a:spcAft>
                <a:spcPts val="0"/>
              </a:spcAft>
              <a:buClr>
                <a:srgbClr val="002060"/>
              </a:buClr>
              <a:buSzPts val="2200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«Ночь, улица, фонарь, аптека», «Вхожу я в темные храмы», «Скифы», «Двенадцать»… Эти произведения известны каждому школьнику, изучающему Серебряный век русской поэзии. Автор приведенных текстов - душа и голос этого периода - Александр Блок. Биография </a:t>
            </a:r>
            <a:endParaRPr/>
          </a:p>
          <a:p>
            <a:pPr indent="0" lvl="0" marL="0" rtl="0" algn="just">
              <a:spcBef>
                <a:spcPts val="440"/>
              </a:spcBef>
              <a:spcAft>
                <a:spcPts val="0"/>
              </a:spcAft>
              <a:buClr>
                <a:srgbClr val="002060"/>
              </a:buClr>
              <a:buSzPts val="2200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поэта - отображение </a:t>
            </a:r>
            <a:endParaRPr/>
          </a:p>
          <a:p>
            <a:pPr indent="0" lvl="0" marL="0" rtl="0" algn="just">
              <a:spcBef>
                <a:spcPts val="440"/>
              </a:spcBef>
              <a:spcAft>
                <a:spcPts val="0"/>
              </a:spcAft>
              <a:buClr>
                <a:srgbClr val="002060"/>
              </a:buClr>
              <a:buSzPts val="2200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взлетов и духовных </a:t>
            </a:r>
            <a:endParaRPr/>
          </a:p>
          <a:p>
            <a:pPr indent="0" lvl="0" marL="0" rtl="0" algn="just">
              <a:spcBef>
                <a:spcPts val="440"/>
              </a:spcBef>
              <a:spcAft>
                <a:spcPts val="0"/>
              </a:spcAft>
              <a:buClr>
                <a:srgbClr val="002060"/>
              </a:buClr>
              <a:buSzPts val="2200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падений эпохи начала </a:t>
            </a:r>
            <a:endParaRPr/>
          </a:p>
          <a:p>
            <a:pPr indent="0" lvl="0" marL="0" rtl="0" algn="just">
              <a:spcBef>
                <a:spcPts val="440"/>
              </a:spcBef>
              <a:spcAft>
                <a:spcPts val="0"/>
              </a:spcAft>
              <a:buClr>
                <a:srgbClr val="002060"/>
              </a:buClr>
              <a:buSzPts val="2200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ХХ века. </a:t>
            </a: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28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ноября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- 145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170" name="Google Shape;170;p10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(1880 - 1921)</a:t>
            </a:r>
            <a:endParaRPr/>
          </a:p>
        </p:txBody>
      </p:sp>
      <p:sp>
        <p:nvSpPr>
          <p:cNvPr descr="https://vsdn.ru/images/data/mus/70204_big_1413202254.jpg" id="171" name="Google Shape;171;p1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sevcbs.ru/main/wp-content/uploads/2015/12/lrmontov-918x1024.jpg" id="172" name="Google Shape;172;p1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2280" y="4735463"/>
            <a:ext cx="1978390" cy="204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998" y="1075290"/>
            <a:ext cx="3966770" cy="517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"/>
          <p:cNvSpPr txBox="1"/>
          <p:nvPr>
            <p:ph idx="1" type="body"/>
          </p:nvPr>
        </p:nvSpPr>
        <p:spPr>
          <a:xfrm>
            <a:off x="4499992" y="908720"/>
            <a:ext cx="4644008" cy="5554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Константина Михайловича Симонова - поэта, драматурга, прозаика, сценариста, журналиста, военного корреспондента.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«Жди меня и я вернусь, только очень жди» - эти слова принадлежат удивительному человеку, поэту Константину Симонову. Судьба его складывалась нелегко, но у него хватило мужества преодолеть все трудности и прожить достойную жизнь, до конца выполнить свой военный и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гражданский долг.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Творческое наследие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Симонова – это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многочисленные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стихи, очерки, романы, пьесы. </a:t>
            </a:r>
            <a:r>
              <a:rPr lang="ru-RU" sz="2000"/>
              <a:t>		</a:t>
            </a:r>
            <a:endParaRPr b="1" sz="20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28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ноября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- 110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(1915 - 1979)</a:t>
            </a:r>
            <a:endParaRPr/>
          </a:p>
        </p:txBody>
      </p:sp>
      <p:sp>
        <p:nvSpPr>
          <p:cNvPr descr="Литография Кирилла Горбунова" id="182" name="Google Shape;182;p1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6287" y="4797152"/>
            <a:ext cx="187220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940" y="1047938"/>
            <a:ext cx="3781179" cy="5261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/>
          <p:nvPr>
            <p:ph idx="1" type="body"/>
          </p:nvPr>
        </p:nvSpPr>
        <p:spPr>
          <a:xfrm>
            <a:off x="3923928" y="908720"/>
            <a:ext cx="5220071" cy="5425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Марка Твена(настоящее имя - Сэмюэл Лэнгхорн Клеменс) - американского писателя, журналиста и общественного деятеля.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Его творчество охватывает множество жанров: юмор, сатиру, философскую фантастику, публицистику.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На пике карьеры он был, вероятно, самой популярной фигурой в Америке. Уильям Фолкнер писал, что он был “первым по-настоящему американским писателем, и все мы с тех пор - его наследники”, а Эрнест Хемингуэй писал, что “вся современная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американская литература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вышла из одной книги Марка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Твена, которая называется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“Приключения Гекльберри Финна”.</a:t>
            </a:r>
            <a:endParaRPr/>
          </a:p>
        </p:txBody>
      </p:sp>
      <p:sp>
        <p:nvSpPr>
          <p:cNvPr id="190" name="Google Shape;190;p12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ноября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- 190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191" name="Google Shape;191;p12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(1835 - 1910)</a:t>
            </a:r>
            <a:endParaRPr/>
          </a:p>
        </p:txBody>
      </p:sp>
      <p:sp>
        <p:nvSpPr>
          <p:cNvPr descr="1882 год (фото Наполеона Сарони)" id="192" name="Google Shape;192;p1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75" y="1036622"/>
            <a:ext cx="3768353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85493" y="5085184"/>
            <a:ext cx="1558507" cy="1456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 txBox="1"/>
          <p:nvPr>
            <p:ph idx="1" type="body"/>
          </p:nvPr>
        </p:nvSpPr>
        <p:spPr>
          <a:xfrm>
            <a:off x="3707904" y="908720"/>
            <a:ext cx="5436096" cy="55343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Афанасия Афанасьевича  Фета -  русского поэта.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История рождения и непростой путь к дворянству - интригующие факты, которые содержит биография Фета. Они объясняют непростую натуру поэта, в которой воля и упорство, прагматизм и хозяйственность сочетались с тонкой душевной организацией, лирическим восприятием действительности.     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Его творчество сочетает в себе утончённую красоту, глубокую философию и тонкое чувство природы. Фет не писал о социальных проблемах или политике, предпочитая сосредоточиться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вечных темах - любви,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гармонии и человеческих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переживаниях. </a:t>
            </a:r>
            <a:endParaRPr/>
          </a:p>
        </p:txBody>
      </p:sp>
      <p:sp>
        <p:nvSpPr>
          <p:cNvPr id="200" name="Google Shape;200;p13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декабря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- 205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1331640" y="6396335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(1820 - 1892)</a:t>
            </a:r>
            <a:endParaRPr/>
          </a:p>
        </p:txBody>
      </p:sp>
      <p:pic>
        <p:nvPicPr>
          <p:cNvPr id="202" name="Google Shape;20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068" y="1335652"/>
            <a:ext cx="3317162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9629" y="5085185"/>
            <a:ext cx="1772816" cy="1772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/>
          <p:cNvSpPr txBox="1"/>
          <p:nvPr>
            <p:ph idx="1" type="body"/>
          </p:nvPr>
        </p:nvSpPr>
        <p:spPr>
          <a:xfrm>
            <a:off x="4166418" y="787126"/>
            <a:ext cx="4968765" cy="5877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Джейн Остин –  английской писательницы, провозвестницы реализма в британской литературе, «мисс английский роман» и «первая леди» английской литературы.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«Гордость и предубеждение», «Доводы рассудка», «Мэнсфилд-парк», «Чувство и чувствительность», «Эмма», «Нортенгерское аббатство» – лучшие романы писательницы изданы миллионными тиражами и получили мировое признание уже после ее смерти, а в учебных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заведениях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Великобритании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они включены в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обязательную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программу. </a:t>
            </a:r>
            <a:endParaRPr/>
          </a:p>
        </p:txBody>
      </p:sp>
      <p:sp>
        <p:nvSpPr>
          <p:cNvPr id="209" name="Google Shape;209;p14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16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декабря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- 250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210" name="Google Shape;210;p14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(1775 – 1817)</a:t>
            </a:r>
            <a:endParaRPr/>
          </a:p>
        </p:txBody>
      </p:sp>
      <p:pic>
        <p:nvPicPr>
          <p:cNvPr id="211" name="Google Shape;21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935" y="908720"/>
            <a:ext cx="3829300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5595" y="4653136"/>
            <a:ext cx="2219589" cy="211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"/>
          <p:cNvSpPr txBox="1"/>
          <p:nvPr>
            <p:ph idx="1" type="body"/>
          </p:nvPr>
        </p:nvSpPr>
        <p:spPr>
          <a:xfrm>
            <a:off x="4355976" y="836712"/>
            <a:ext cx="4788024" cy="57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Редьярда Киплинга – знаменитого британского прозаика, поэта и новеллиста, журналиста, ветеринара и путешественника, лауреата Нобелевской премии.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«Мы с тобой одной крови…» - так говорил самый известный персонаж, придуманный Киплингом. Для него это не просто слова, литератор-гуманист свято верил, что все в этом мире должны жить в любви и согласии. Его лучшими произведениями считаются «Книга джунглей»,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«Ким»,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также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многочисленные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стихотворения.</a:t>
            </a:r>
            <a:endParaRPr/>
          </a:p>
        </p:txBody>
      </p:sp>
      <p:sp>
        <p:nvSpPr>
          <p:cNvPr id="218" name="Google Shape;218;p15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30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декабря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- 160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219" name="Google Shape;219;p15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(1865 - 1936)</a:t>
            </a:r>
            <a:endParaRPr/>
          </a:p>
        </p:txBody>
      </p:sp>
      <p:sp>
        <p:nvSpPr>
          <p:cNvPr descr="https://upload.wikimedia.org/wikipedia/commons/thumb/d/d6/Maksim_%C5%81u%C5%BEanin.jpg/200px-Maksim_%C5%81u%C5%BEanin.jpg" id="220" name="Google Shape;220;p1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047" y="1234344"/>
            <a:ext cx="3850839" cy="48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0279" y="4725145"/>
            <a:ext cx="2078532" cy="207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"/>
          <p:cNvSpPr txBox="1"/>
          <p:nvPr>
            <p:ph idx="1" type="body"/>
          </p:nvPr>
        </p:nvSpPr>
        <p:spPr>
          <a:xfrm>
            <a:off x="3551231" y="815972"/>
            <a:ext cx="5513266" cy="57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Джека Лондона (при рождении - Джон Гриффит Чейни) - американского писателя и журналиста, военного корреспондента, общественного деятеля.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Его произведения, такие как «Белый клык», «Зов предков», «Мартин Иден» и «Странник по звёздам» завоевали всемирное признание читателей. Лондон обладал необыкновенной силой духа и тонким умом. Он обожал жизнь, но одновременно испытывал тягу к саморазрушению. Он стремился управлять мыслями толпы, но при этом испытывал отвращение к людям. Лондон любил путешествовать, но в то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же время всю свою жизнь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мечтал о собственном ранчо.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только его произведения,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 и сама суть его жизни стала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символом «американской мечты»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трагедии на рубеже двух веков.</a:t>
            </a:r>
            <a:endParaRPr/>
          </a:p>
        </p:txBody>
      </p:sp>
      <p:sp>
        <p:nvSpPr>
          <p:cNvPr id="228" name="Google Shape;228;p16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12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января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- 150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229" name="Google Shape;229;p16"/>
          <p:cNvSpPr/>
          <p:nvPr/>
        </p:nvSpPr>
        <p:spPr>
          <a:xfrm>
            <a:off x="665821" y="6303639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(1876 - 1916)</a:t>
            </a:r>
            <a:endParaRPr/>
          </a:p>
        </p:txBody>
      </p:sp>
      <p:pic>
        <p:nvPicPr>
          <p:cNvPr id="230" name="Google Shape;23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207" y="908720"/>
            <a:ext cx="3389023" cy="507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2072" y="4351508"/>
            <a:ext cx="1879332" cy="2304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 txBox="1"/>
          <p:nvPr>
            <p:ph idx="1" type="body"/>
          </p:nvPr>
        </p:nvSpPr>
        <p:spPr>
          <a:xfrm>
            <a:off x="4572000" y="1052736"/>
            <a:ext cx="4572000" cy="51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Михаила Евграфовича  Салтыкова – Щедрина - русского писателя, журналиста, редактора журнала «Отечественные записки», государственного чиновника.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М. Салтыков известен как автор «Губернских очерков», сатирического романа «История одного города» и «Сказок для детей изрядного возраста». Поскольку Михаил Евграфович совмещал литературную деятельность с государственной службой, ему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пришлось взять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псевдоним «Щедрин». </a:t>
            </a:r>
            <a:endParaRPr/>
          </a:p>
        </p:txBody>
      </p:sp>
      <p:sp>
        <p:nvSpPr>
          <p:cNvPr id="237" name="Google Shape;237;p17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27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января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-200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238" name="Google Shape;238;p17"/>
          <p:cNvSpPr/>
          <p:nvPr/>
        </p:nvSpPr>
        <p:spPr>
          <a:xfrm>
            <a:off x="1344444" y="6393033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(1826 - 1889)</a:t>
            </a:r>
            <a:endParaRPr/>
          </a:p>
        </p:txBody>
      </p:sp>
      <p:pic>
        <p:nvPicPr>
          <p:cNvPr id="239" name="Google Shape;23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1052736"/>
            <a:ext cx="3809573" cy="507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6005" y="4990876"/>
            <a:ext cx="1750492" cy="1750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"/>
          <p:cNvSpPr txBox="1"/>
          <p:nvPr>
            <p:ph idx="1" type="body"/>
          </p:nvPr>
        </p:nvSpPr>
        <p:spPr>
          <a:xfrm>
            <a:off x="4572000" y="1052736"/>
            <a:ext cx="4464496" cy="51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Ромена Роллана - французского писатель и общественного деятеля, музыковеда, Лауреата Нобелевской премии по литературе.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Ромен Роллан – биограф Бетховена, Льва Толстого и Махатмы Ганди. Самое известное произведение писателя – роман «Жан-Кристоф», состоящий из 10 книг.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«Чтобы озарять светом других, нужно носить солнце в себе». - «Жан-Кристоф»</a:t>
            </a:r>
            <a:endParaRPr/>
          </a:p>
        </p:txBody>
      </p:sp>
      <p:sp>
        <p:nvSpPr>
          <p:cNvPr id="246" name="Google Shape;246;p18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29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января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-160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247" name="Google Shape;247;p18"/>
          <p:cNvSpPr/>
          <p:nvPr/>
        </p:nvSpPr>
        <p:spPr>
          <a:xfrm>
            <a:off x="1344444" y="6393033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(1866 - 1944)</a:t>
            </a:r>
            <a:endParaRPr/>
          </a:p>
        </p:txBody>
      </p:sp>
      <p:pic>
        <p:nvPicPr>
          <p:cNvPr id="248" name="Google Shape;24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908" y="1017793"/>
            <a:ext cx="4249474" cy="532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6296" y="4909233"/>
            <a:ext cx="1827000" cy="18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 txBox="1"/>
          <p:nvPr>
            <p:ph idx="1" type="body"/>
          </p:nvPr>
        </p:nvSpPr>
        <p:spPr>
          <a:xfrm>
            <a:off x="4932040" y="1124744"/>
            <a:ext cx="4104456" cy="5688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Николая Александровича  Добролюбова -  русского литературного критика, публициста и поэта. За всю свою недолгую жизнь написал около 300 работ в разных жанрах (очерки, рецензии, статьи).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Наиболее известными являются его статьи с критическими разборами произведений современников (Гончарова,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Островского,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Тургенева и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других).</a:t>
            </a: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февраля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- 190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1344444" y="6393033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(1934 - 1996)</a:t>
            </a:r>
            <a:endParaRPr/>
          </a:p>
        </p:txBody>
      </p:sp>
      <p:pic>
        <p:nvPicPr>
          <p:cNvPr id="257" name="Google Shape;25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026" y="1124744"/>
            <a:ext cx="3816425" cy="4842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1142" y="4869653"/>
            <a:ext cx="1800201" cy="180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>
            <p:ph idx="1" type="body"/>
          </p:nvPr>
        </p:nvSpPr>
        <p:spPr>
          <a:xfrm>
            <a:off x="4067944" y="908720"/>
            <a:ext cx="5076056" cy="51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Александра Ивановича  Куприна – знаменитого русского писателя-реалиста, получившего народное признание.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Автор таких знаменитых произведений, как «Поединок», «Гранатовый браслет», «Олеся», которые заслуженно вошли в золотой фонд русской литературы.</a:t>
            </a: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07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сентября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- 155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(1870 – 1938)</a:t>
            </a:r>
            <a:endParaRPr/>
          </a:p>
        </p:txBody>
      </p:sp>
      <p:sp>
        <p:nvSpPr>
          <p:cNvPr descr="https://decodeit.ru/image.php?type=qr&amp;value=https%3A%2F%2Fru.wikipedia.org%2Fwiki%2F%D0%9E%D1%81%D0%B8%D0%BF%D0%B5%D0%BD%D0%BA%D0%BE%2C_%D0%90%D0%BB%D0%B5%D0%BA%D1%81%D0%B0%D0%BD%D0%B4%D1%80_%D0%A5%D0%B0%D1%80%D0%B8%D1%82%D0%BE%D0%BD%D0%BE%D0%B2%D0%B8%D1%87" id="95" name="Google Shape;95;p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decodeit.ru/image.php?type=qr&amp;value=https%3A%2F%2Fru.wikipedia.org%2Fwiki%2F%D0%9E%D1%81%D0%B8%D0%BF%D0%B5%D0%BD%D0%BA%D0%BE%2C_%D0%90%D0%BB%D0%B5%D0%BA%D1%81%D0%B0%D0%BD%D0%B4%D1%80_%D0%A5%D0%B0%D1%80%D0%B8%D1%82%D0%BE%D0%BD%D0%BE%D0%B2%D0%B8%D1%87" id="96" name="Google Shape;96;p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876" y="1047939"/>
            <a:ext cx="3384376" cy="512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0279" y="4221088"/>
            <a:ext cx="2232247" cy="2232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"/>
          <p:cNvSpPr txBox="1"/>
          <p:nvPr>
            <p:ph idx="1" type="body"/>
          </p:nvPr>
        </p:nvSpPr>
        <p:spPr>
          <a:xfrm>
            <a:off x="4932040" y="1124744"/>
            <a:ext cx="4211960" cy="486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Ивана Павловича Мележа -  прозаика, драматурга, публициста. Автор романа «Минское направление», сборников прозы «Блізкае і далёкае», «В горах дожди», «Што ён за чалавек».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Центральное место в творчестве И. Мележа занимает трилогия «Полесская хроника» («Люди на болоте», «Дыхание грозы», «Метель, декабрь»), действие которой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происходит в родных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писателя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местах.</a:t>
            </a:r>
            <a:endParaRPr/>
          </a:p>
        </p:txBody>
      </p:sp>
      <p:sp>
        <p:nvSpPr>
          <p:cNvPr id="264" name="Google Shape;264;p20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08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февраля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- 105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265" name="Google Shape;265;p20"/>
          <p:cNvSpPr/>
          <p:nvPr/>
        </p:nvSpPr>
        <p:spPr>
          <a:xfrm>
            <a:off x="1344444" y="6393033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(1921 - 1976)</a:t>
            </a:r>
            <a:endParaRPr/>
          </a:p>
        </p:txBody>
      </p:sp>
      <p:pic>
        <p:nvPicPr>
          <p:cNvPr id="266" name="Google Shape;26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7817" y="5013176"/>
            <a:ext cx="1656184" cy="172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544" y="986855"/>
            <a:ext cx="3989687" cy="531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/>
          <p:nvPr>
            <p:ph idx="1" type="body"/>
          </p:nvPr>
        </p:nvSpPr>
        <p:spPr>
          <a:xfrm>
            <a:off x="4283969" y="908720"/>
            <a:ext cx="4860032" cy="5554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Мусы Мустафовича Джалиля - татарского поэта и журналиста, военного корреспондента. Он страстно любил жизнь и Родину, до последнего вздоха боролся за свои идеалы. Однако о подвиге Мусы Джалиля стало известно спустя десятки лет после его трагической смерти. Об авторе «Моабитской тетради» очень точно сказал Игорь Сульга: «Смертью своей доказал он Творцу: Слово - не призрак в пустыне».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Джалиль был арестован в 1943 году и отправлен в тюрьму Моабит, а в 1944-м 25 августа его казнили на гильотине. Спустя четыре года за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совершенный подвиг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ему посмертно присвоили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Героя Советского Союза,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его произведения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вернули татарскому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народу. </a:t>
            </a:r>
            <a:endParaRPr/>
          </a:p>
        </p:txBody>
      </p:sp>
      <p:sp>
        <p:nvSpPr>
          <p:cNvPr id="273" name="Google Shape;273;p21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февраля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-120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274" name="Google Shape;274;p21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(1906 - 1944)</a:t>
            </a:r>
            <a:endParaRPr/>
          </a:p>
        </p:txBody>
      </p:sp>
      <p:pic>
        <p:nvPicPr>
          <p:cNvPr id="275" name="Google Shape;27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073" y="1020312"/>
            <a:ext cx="3867894" cy="515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8820" y="4654179"/>
            <a:ext cx="2015180" cy="2116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/>
          <p:nvPr>
            <p:ph idx="1" type="body"/>
          </p:nvPr>
        </p:nvSpPr>
        <p:spPr>
          <a:xfrm>
            <a:off x="4058983" y="913273"/>
            <a:ext cx="5040561" cy="5749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Николая Семеновича Лескова – русского писателя, литературного критика, публициста. В своих произведениях описывал традиции духовенства и мещанства.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Н. Лескова называют родоначальником русского сказа - в этом плане писатель встал в один ряд с Н. Гоголем. Автор прославился как публицист с острым, обличающим пороки общества пером.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Знаменитый «Сказ о тульском косом Левше и о стальной блохе», ставший главным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произведением писателя,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вышел в свет в 1881-м.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Именно в этом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произведении раскрылся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полной мере талант Лескова. </a:t>
            </a:r>
            <a:endParaRPr/>
          </a:p>
        </p:txBody>
      </p:sp>
      <p:sp>
        <p:nvSpPr>
          <p:cNvPr id="282" name="Google Shape;282;p22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16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февраля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-195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283" name="Google Shape;283;p22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(1831 - 1895)</a:t>
            </a:r>
            <a:endParaRPr/>
          </a:p>
        </p:txBody>
      </p:sp>
      <p:pic>
        <p:nvPicPr>
          <p:cNvPr id="284" name="Google Shape;28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19" y="1012098"/>
            <a:ext cx="3780417" cy="515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2652" y="4860345"/>
            <a:ext cx="1776892" cy="1776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"/>
          <p:cNvSpPr txBox="1"/>
          <p:nvPr>
            <p:ph idx="1" type="body"/>
          </p:nvPr>
        </p:nvSpPr>
        <p:spPr>
          <a:xfrm>
            <a:off x="3898952" y="924717"/>
            <a:ext cx="5245048" cy="5744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Агнии Львовны Барто – русской детской поэтессы, писательницы, киносценариста, радиоведущей.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Если сказать, что все мы выросли на стихах Агнии Барто, то в этом не будет никакого преувеличения. Их и сейчас продолжают читать мамы своим детишкам, и знакомые стихи «Наша Таня громко плачет…», «Идет бычок, качается…», «Уронили мишку на пол…», всплывают в памяти просто и ненавязчиво. Они погружают нас в мир детства, и напоминают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первые шаги, впервые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произнесенное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слово «мама», первую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нянечку в садике и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первую учительницу в школе. </a:t>
            </a:r>
            <a:endParaRPr/>
          </a:p>
        </p:txBody>
      </p:sp>
      <p:sp>
        <p:nvSpPr>
          <p:cNvPr id="291" name="Google Shape;291;p23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17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февраля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- 120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292" name="Google Shape;292;p23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(1901 -1981)</a:t>
            </a:r>
            <a:endParaRPr/>
          </a:p>
        </p:txBody>
      </p:sp>
      <p:pic>
        <p:nvPicPr>
          <p:cNvPr id="293" name="Google Shape;29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026340"/>
            <a:ext cx="3719440" cy="528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21489" y="4725145"/>
            <a:ext cx="1815008" cy="181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"/>
          <p:cNvSpPr txBox="1"/>
          <p:nvPr>
            <p:ph idx="1" type="body"/>
          </p:nvPr>
        </p:nvSpPr>
        <p:spPr>
          <a:xfrm>
            <a:off x="4139952" y="850404"/>
            <a:ext cx="4890993" cy="51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Кондрата Кондратовича Крапиваы (Кондрат Атрахович) - белорусского писателя, поэта, драматурга и переводчика, сатирика.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Его творческая биография началась в 1922 году с публикации стихотворения «Сваты».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Стихотворные фельетоны, сатирические куплеты, басни всё чаще появляются на страницах белорусских газет и журналов под псевдонимом Крапива. Его пьесы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«Кто смеётся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последним» и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«Поют жаворонки»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идут по всей стране,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ним снимаются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кинофильмы.</a:t>
            </a:r>
            <a:endParaRPr/>
          </a:p>
        </p:txBody>
      </p:sp>
      <p:sp>
        <p:nvSpPr>
          <p:cNvPr id="300" name="Google Shape;300;p24"/>
          <p:cNvSpPr/>
          <p:nvPr/>
        </p:nvSpPr>
        <p:spPr>
          <a:xfrm>
            <a:off x="-5551" y="190846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марта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130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301" name="Google Shape;301;p24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(1896 -1991)</a:t>
            </a:r>
            <a:endParaRPr/>
          </a:p>
        </p:txBody>
      </p:sp>
      <p:pic>
        <p:nvPicPr>
          <p:cNvPr id="302" name="Google Shape;30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310" y="1021843"/>
            <a:ext cx="3764750" cy="515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1010" y="4519597"/>
            <a:ext cx="2147557" cy="2147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"/>
          <p:cNvSpPr txBox="1"/>
          <p:nvPr>
            <p:ph idx="1" type="body"/>
          </p:nvPr>
        </p:nvSpPr>
        <p:spPr>
          <a:xfrm>
            <a:off x="4283968" y="1052735"/>
            <a:ext cx="4860032" cy="5718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Генриха Манна - немецкого писателя-прозаика и общественного деятеля, старшего брата Томаса Манна.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Наиболее значимыми произведениями признаны романы «Верноподданный» и «Учитель Гнус».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После прихода Гитлера к власти в 1933 году был лишён немецкого гражданства, его произведения попали под запрет, их издания публично сжигались.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Эмигрировал  в Прагу,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затем во Францию.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Возглавлял Союз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немецких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писателей в эмиграции.</a:t>
            </a:r>
            <a:endParaRPr/>
          </a:p>
        </p:txBody>
      </p:sp>
      <p:sp>
        <p:nvSpPr>
          <p:cNvPr id="309" name="Google Shape;309;p25"/>
          <p:cNvSpPr/>
          <p:nvPr/>
        </p:nvSpPr>
        <p:spPr>
          <a:xfrm>
            <a:off x="-5551" y="190846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27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марта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205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310" name="Google Shape;310;p25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(1871 -1950)</a:t>
            </a:r>
            <a:endParaRPr/>
          </a:p>
        </p:txBody>
      </p:sp>
      <p:pic>
        <p:nvPicPr>
          <p:cNvPr id="311" name="Google Shape;31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052735"/>
            <a:ext cx="4032448" cy="52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7776" y="4437112"/>
            <a:ext cx="2016224" cy="201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6"/>
          <p:cNvSpPr txBox="1"/>
          <p:nvPr>
            <p:ph idx="1" type="body"/>
          </p:nvPr>
        </p:nvSpPr>
        <p:spPr>
          <a:xfrm>
            <a:off x="4858982" y="1114438"/>
            <a:ext cx="4171963" cy="51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Николая Степановича Гумилева -  русского поэта Серебряного века, создателя школы акмеизма.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Первый муж поэтессы Анны Ахматовой, отец историка Льва Гумилёва.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Был расстрелян 26 августа 1921 года по обвинению в участии в антисоветском заговоре «Петроградской боевой организации Таганцева». Однако активное участие в заговоре подтверждено не было, и 30 сентября 1991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года посмертно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реабилитирован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решением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Верховного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суда СССР.</a:t>
            </a:r>
            <a:endParaRPr/>
          </a:p>
        </p:txBody>
      </p:sp>
      <p:sp>
        <p:nvSpPr>
          <p:cNvPr id="318" name="Google Shape;318;p26"/>
          <p:cNvSpPr/>
          <p:nvPr/>
        </p:nvSpPr>
        <p:spPr>
          <a:xfrm>
            <a:off x="-5551" y="190846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16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апреля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-140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319" name="Google Shape;319;p26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(1886 -1921)</a:t>
            </a:r>
            <a:endParaRPr/>
          </a:p>
        </p:txBody>
      </p:sp>
      <p:pic>
        <p:nvPicPr>
          <p:cNvPr id="320" name="Google Shape;32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942970"/>
            <a:ext cx="4033499" cy="544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1899" y="4786943"/>
            <a:ext cx="1984041" cy="1984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7"/>
          <p:cNvSpPr txBox="1"/>
          <p:nvPr>
            <p:ph idx="1" type="body"/>
          </p:nvPr>
        </p:nvSpPr>
        <p:spPr>
          <a:xfrm>
            <a:off x="3923928" y="850404"/>
            <a:ext cx="5220072" cy="51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Змитрока Бядули (Самуил Ефимович Плавник)  -  белорусского писателя и поэта.</a:t>
            </a:r>
            <a:endParaRPr b="1" sz="20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Своей деятельностью он восславил белорусский народ, обогатил его культуру и искусство. З. Бядуля - фигура яркая, колоритная, неординарная: в национальной изящной письменности он поэт-романтик, автор лирических стихотворений и миниатюр, романист, публицист с выразительно определенным интересом к актуальным проблемам, талантливый и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оригинальный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театральный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критик, исследователь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вопросов этнографии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фольклора, детский писатель.</a:t>
            </a:r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-5551" y="190846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23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апреля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-140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328" name="Google Shape;328;p27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(1886 -1941)</a:t>
            </a:r>
            <a:endParaRPr/>
          </a:p>
        </p:txBody>
      </p:sp>
      <p:pic>
        <p:nvPicPr>
          <p:cNvPr id="329" name="Google Shape;32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599" y="1114438"/>
            <a:ext cx="3541965" cy="519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7164" y="4725144"/>
            <a:ext cx="1996835" cy="187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 txBox="1"/>
          <p:nvPr>
            <p:ph idx="1" type="body"/>
          </p:nvPr>
        </p:nvSpPr>
        <p:spPr>
          <a:xfrm>
            <a:off x="4139952" y="1114438"/>
            <a:ext cx="5004048" cy="51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Михаила Захаровича Башлакова - белорусского поэта.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Автор книг поэзии «Красавіца» (1979), «Начны паром» (1987), «Дні мае залатыя» (1993), «Як слёзы горкія Айчыны...» (паэма, 1994), «Матчыны грыбы перабіраю» (2000), «Світальныя коні» (2001), «Пяро зязюлі падніму» (2001).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Книги «Нетры» и «Палын. Чарнобыль» награждены элитной золотой медалью на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Международном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конкурсе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изобразительных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искусств (Бельгия, 2006).</a:t>
            </a: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-5551" y="190846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27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апреля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-75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337" name="Google Shape;337;p28"/>
          <p:cNvSpPr/>
          <p:nvPr/>
        </p:nvSpPr>
        <p:spPr>
          <a:xfrm>
            <a:off x="1547664" y="627163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(1951)</a:t>
            </a:r>
            <a:endParaRPr/>
          </a:p>
        </p:txBody>
      </p:sp>
      <p:pic>
        <p:nvPicPr>
          <p:cNvPr id="338" name="Google Shape;33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265" y="931586"/>
            <a:ext cx="3662518" cy="5359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4288" y="4754966"/>
            <a:ext cx="1912188" cy="1912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 txBox="1"/>
          <p:nvPr>
            <p:ph idx="1" type="body"/>
          </p:nvPr>
        </p:nvSpPr>
        <p:spPr>
          <a:xfrm>
            <a:off x="4045719" y="908720"/>
            <a:ext cx="5098282" cy="51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Генрика Адама Александра Пиуса Сенкевича -  польского писателя, известного в первую очередь как автора исторических романов.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Наверное, не будет преувеличением назвать Г. Сенкевича одним из самых выдающихся писателей польской литературы. Его имя хорошо известно не только каждому поляку, но и многим читателям во всем мире. Большинство произведений Сенкевича заслужили широкое признание публики, в доказательство чего они не раз были экранизированы и даже поставлены на театральной сцене.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Наиболее известные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произведения:    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историческая трилогия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Польше XVII века;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роман «Quo vadis»; роман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«Крестоносцы».</a:t>
            </a:r>
            <a:endParaRPr/>
          </a:p>
        </p:txBody>
      </p:sp>
      <p:sp>
        <p:nvSpPr>
          <p:cNvPr id="345" name="Google Shape;345;p29"/>
          <p:cNvSpPr/>
          <p:nvPr/>
        </p:nvSpPr>
        <p:spPr>
          <a:xfrm>
            <a:off x="-5551" y="190846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мая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-180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346" name="Google Shape;346;p29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(1846 -1916)</a:t>
            </a:r>
            <a:endParaRPr/>
          </a:p>
        </p:txBody>
      </p:sp>
      <p:pic>
        <p:nvPicPr>
          <p:cNvPr id="347" name="Google Shape;34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055" y="908720"/>
            <a:ext cx="3932663" cy="533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9622" y="4688829"/>
            <a:ext cx="2038536" cy="2038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/>
          <p:nvPr>
            <p:ph idx="1" type="body"/>
          </p:nvPr>
        </p:nvSpPr>
        <p:spPr>
          <a:xfrm>
            <a:off x="4283968" y="1114437"/>
            <a:ext cx="4887441" cy="5656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Агаты Кристи -  английской писательницы, прозаика и драматурга, создательницы Эркюля Пуаро и мисс Марпл. Работы автора до сих пор расходятся миллионными тиражами, ее книги стали третьими по популярности после Библии и произведений Шекспира.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Ей удалось изменить представления о детективном жанре и стать одной из самых известных писательниц в мире.</a:t>
            </a: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сентября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- 135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(1890 - 1976)</a:t>
            </a:r>
            <a:endParaRPr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046213"/>
            <a:ext cx="3443561" cy="470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4247" y="4657016"/>
            <a:ext cx="2113967" cy="2113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0"/>
          <p:cNvSpPr txBox="1"/>
          <p:nvPr>
            <p:ph idx="1" type="body"/>
          </p:nvPr>
        </p:nvSpPr>
        <p:spPr>
          <a:xfrm>
            <a:off x="3995936" y="850404"/>
            <a:ext cx="5148064" cy="51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Рабиндраната Тагора -  индийского писателя, поэта, композитора, художника.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Творчество Рабиндраната Тагора включает в себя лирические произведения, эссе и романы на политические и социальные темы. Наиболее известные его произведения — «Гитанджали» (Жертвенные песнопения), «Го́ра» и «Дом и мир» - являются примерами лиризма, разговорного стиля, натурализма и созерцательности в литературе.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Стихи Тагора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сегодня являются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гимнами Индии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(«Душа народа») и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Бангладеш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(«Моя золотая Бенгалия»).</a:t>
            </a:r>
            <a:endParaRPr/>
          </a:p>
        </p:txBody>
      </p:sp>
      <p:sp>
        <p:nvSpPr>
          <p:cNvPr id="354" name="Google Shape;354;p30"/>
          <p:cNvSpPr/>
          <p:nvPr/>
        </p:nvSpPr>
        <p:spPr>
          <a:xfrm>
            <a:off x="-5551" y="190846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07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мая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- 165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355" name="Google Shape;355;p30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(1861 -1941)</a:t>
            </a:r>
            <a:endParaRPr/>
          </a:p>
        </p:txBody>
      </p:sp>
      <p:pic>
        <p:nvPicPr>
          <p:cNvPr id="356" name="Google Shape;35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623" y="1159156"/>
            <a:ext cx="3461544" cy="5185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8264" y="4437112"/>
            <a:ext cx="2082681" cy="2082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1"/>
          <p:cNvSpPr txBox="1"/>
          <p:nvPr>
            <p:ph idx="1" type="body"/>
          </p:nvPr>
        </p:nvSpPr>
        <p:spPr>
          <a:xfrm>
            <a:off x="3969389" y="850404"/>
            <a:ext cx="5174612" cy="51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Михаила Афанасьевича Булгакова -  писателя, драматурга, актера и режиссера театра. Написал множество произведений, самыми знаменитыми среди которых стали «Белая гвардия», «Собачье сердце», «Мастер и Маргарита».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Он называл себя «затравленный волк», потому что из трехсот откликов на его творчество только три было положительными. Он судил себя и свою деятельность очень строго, в соответствии с совестью и вечностью. Часто он называл себя «мистическим» писателем, потому что его рукописи и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дневники иногда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терялись, но каким-то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чудесным образом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возвращались обратно. </a:t>
            </a:r>
            <a:endParaRPr/>
          </a:p>
        </p:txBody>
      </p:sp>
      <p:sp>
        <p:nvSpPr>
          <p:cNvPr id="363" name="Google Shape;363;p31"/>
          <p:cNvSpPr/>
          <p:nvPr/>
        </p:nvSpPr>
        <p:spPr>
          <a:xfrm>
            <a:off x="-5551" y="190846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мая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-135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364" name="Google Shape;364;p31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(1891 -1940)</a:t>
            </a:r>
            <a:endParaRPr/>
          </a:p>
        </p:txBody>
      </p:sp>
      <p:pic>
        <p:nvPicPr>
          <p:cNvPr id="365" name="Google Shape;36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615" y="1030402"/>
            <a:ext cx="3706773" cy="515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2281" y="5005836"/>
            <a:ext cx="1960848" cy="176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/>
          <p:nvPr>
            <p:ph idx="1" type="body"/>
          </p:nvPr>
        </p:nvSpPr>
        <p:spPr>
          <a:xfrm>
            <a:off x="4149055" y="995981"/>
            <a:ext cx="4887441" cy="5656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Сергея Александровича  Есенина –  русского поэта и писателя, одной из крупнейших личностей Серебряного века.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За недолгую, но яркую жизнь, поэт С. Есенин прошел путь от обычного деревенского мальчишки до представителя московского и питерского творческого бомонда. Каждый из этапов этого пути полон интересных деталей.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Образ поэта, как и вся его жизнь, соткан из загадок и противоречий. На многие вопросы, вероятно, так никогда и не узнаем ответов, что делает его фигуру еще более интересной. Есенин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увековечен в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памятниках, а бессмертные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строки покоряют сердца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поклонников русской </a:t>
            </a:r>
            <a:endParaRPr/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b="1" lang="ru-RU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лирики. </a:t>
            </a: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03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октября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- 130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114" name="Google Shape;114;p4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(1895 - 1925)</a:t>
            </a:r>
            <a:endParaRPr/>
          </a:p>
        </p:txBody>
      </p:sp>
      <p:pic>
        <p:nvPicPr>
          <p:cNvPr id="115" name="Google Shape;1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1700808"/>
            <a:ext cx="3897535" cy="445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4288" y="4714664"/>
            <a:ext cx="1975575" cy="205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/>
          <p:nvPr>
            <p:ph idx="1" type="body"/>
          </p:nvPr>
        </p:nvSpPr>
        <p:spPr>
          <a:xfrm>
            <a:off x="4139952" y="1114437"/>
            <a:ext cx="5031457" cy="5656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Ивана Алексеевича  Бунина -</a:t>
            </a: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русского писателя, поэта и переводчика, лауреата Нобелевской премии по литературе 1933 года.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Бунин был представителем обедневшей дворянской семьи. В юношеские годы работал в газетах, канцеляриях, много странствовал.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Автор романа «Жизнь Арсеньева», повестей «Суходол», «Деревня», «Митина любовь», рассказов «Господин из Сан-Франциско», «Лёгкое дыхание», «Антоновские яблоки», дневниковых записей «Окаянные дни»,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«Солнечный удар», сборника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рассказов «Тёмные аллеи» </a:t>
            </a:r>
            <a:endParaRPr/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b="1" lang="ru-RU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других произведений.</a:t>
            </a:r>
            <a:endParaRPr/>
          </a:p>
        </p:txBody>
      </p:sp>
      <p:sp>
        <p:nvSpPr>
          <p:cNvPr id="122" name="Google Shape;122;p5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22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октября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- 155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123" name="Google Shape;123;p5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(1870 - 1953)</a:t>
            </a:r>
            <a:endParaRPr/>
          </a:p>
        </p:txBody>
      </p:sp>
      <p:pic>
        <p:nvPicPr>
          <p:cNvPr id="124" name="Google Shape;12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805" y="1090889"/>
            <a:ext cx="3642409" cy="507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5018" y="5373216"/>
            <a:ext cx="1433217" cy="1433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23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октября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- 145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(1920-1980)</a:t>
            </a: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4133082" y="920724"/>
            <a:ext cx="5010917" cy="5539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Джани Родари - итальянского писателя, журналиста.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В 1948 году Родари начал работать журналистом в газете «Унита» и заниматься литературой. Спустя два года писатель был назначен редактором детского журнала «Пионер» в Риме. Свой первый сборник стихов для детей, а также своё самое популярное произведение «Приключения Чиполлино» Родари опубликовал в 1951 году.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Д. Родари - автор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295 книг. Он писал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стихотворения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сказки для детей.</a:t>
            </a:r>
            <a:endParaRPr/>
          </a:p>
        </p:txBody>
      </p:sp>
      <p:sp>
        <p:nvSpPr>
          <p:cNvPr descr="https://libmir.com/i/44/216744/i_017.jpg" id="133" name="Google Shape;133;p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libmir.com/i/44/216744/i_017.jpg" id="134" name="Google Shape;134;p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975" y="1002624"/>
            <a:ext cx="3708082" cy="524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9114" y="4965268"/>
            <a:ext cx="1757809" cy="1757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12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ноября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- 105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(1920 - 1982)</a:t>
            </a:r>
            <a:endParaRPr/>
          </a:p>
        </p:txBody>
      </p:sp>
      <p:sp>
        <p:nvSpPr>
          <p:cNvPr id="143" name="Google Shape;143;p7"/>
          <p:cNvSpPr/>
          <p:nvPr/>
        </p:nvSpPr>
        <p:spPr>
          <a:xfrm>
            <a:off x="4283968" y="1052736"/>
            <a:ext cx="4752528" cy="5201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imes New Roman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Андрея Макаёнка - белорусского драматурга, сценариста.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«Лявониха на орбите», «Таблетку под язык», «Святая простота» - своеобразный деревенский триптих А. Макаёнка. Эти произведения веселят и тревожат, обнадеживают и предупреждают людей,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выходящих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орбиту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общественного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понимания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личного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своего долга.     </a:t>
            </a:r>
            <a:endParaRPr/>
          </a:p>
        </p:txBody>
      </p:sp>
      <p:pic>
        <p:nvPicPr>
          <p:cNvPr id="144" name="Google Shape;14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673" y="1052736"/>
            <a:ext cx="3511926" cy="508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4898" y="4557782"/>
            <a:ext cx="2219590" cy="221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13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ноября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- 175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(1850 - 1894)</a:t>
            </a: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4308298" y="1124744"/>
            <a:ext cx="4728198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Роберта Льюиса Стивенсона -шотландского писателя и поэта, автора приключенческих романов и повестей, самым известным среди которых был «Остров сокровищ».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Он сам называл себя жителем «одеяльной страны», потому что постоянные проблемы со здоровьем надолго укладывали его в постель. Вместо того, чтобы играть с мальчишками на улице,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Р. Стивенсон боролся с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практически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неизлечимым в те годы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Times New Roman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недугом – чахоткой. </a:t>
            </a:r>
            <a:endParaRPr/>
          </a:p>
        </p:txBody>
      </p:sp>
      <p:pic>
        <p:nvPicPr>
          <p:cNvPr id="153" name="Google Shape;15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364" y="1025410"/>
            <a:ext cx="3600400" cy="525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4329" y="5178028"/>
            <a:ext cx="1619672" cy="1619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/>
          <p:nvPr>
            <p:ph idx="1" type="body"/>
          </p:nvPr>
        </p:nvSpPr>
        <p:spPr>
          <a:xfrm>
            <a:off x="3851920" y="836712"/>
            <a:ext cx="5292080" cy="5554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Владимира Семеновича  Короткевича -  белорусского писателя, публициста, поэта, переводчика и драматурга. Его творчество отличается романтической направленностью, высокой художественной культурой, патриотичным пафосом и гуманистическим звучанием.</a:t>
            </a:r>
            <a:endParaRPr/>
          </a:p>
          <a:p>
            <a:pPr indent="0" lvl="0" marL="0" rtl="0" algn="just">
              <a:spcBef>
                <a:spcPts val="440"/>
              </a:spcBef>
              <a:spcAft>
                <a:spcPts val="0"/>
              </a:spcAft>
              <a:buClr>
                <a:srgbClr val="002060"/>
              </a:buClr>
              <a:buSzPts val="2200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Наиболее известны такие произведения, как повести «Дикая охота короля Стаха», «Седая легенда», романы «Колосья под серпом твоим», «Христос приземлился в </a:t>
            </a:r>
            <a:endParaRPr/>
          </a:p>
          <a:p>
            <a:pPr indent="0" lvl="0" marL="0" rtl="0" algn="just">
              <a:spcBef>
                <a:spcPts val="440"/>
              </a:spcBef>
              <a:spcAft>
                <a:spcPts val="0"/>
              </a:spcAft>
              <a:buClr>
                <a:srgbClr val="002060"/>
              </a:buClr>
              <a:buSzPts val="2200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Гродно», «Чёрный </a:t>
            </a:r>
            <a:endParaRPr/>
          </a:p>
          <a:p>
            <a:pPr indent="0" lvl="0" marL="0" rtl="0" algn="just">
              <a:spcBef>
                <a:spcPts val="440"/>
              </a:spcBef>
              <a:spcAft>
                <a:spcPts val="0"/>
              </a:spcAft>
              <a:buClr>
                <a:srgbClr val="002060"/>
              </a:buClr>
              <a:buSzPts val="2200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замок Ольшанский», эссе</a:t>
            </a:r>
            <a:endParaRPr/>
          </a:p>
          <a:p>
            <a:pPr indent="0" lvl="0" marL="0" rtl="0" algn="just">
              <a:spcBef>
                <a:spcPts val="440"/>
              </a:spcBef>
              <a:spcAft>
                <a:spcPts val="0"/>
              </a:spcAft>
              <a:buClr>
                <a:srgbClr val="002060"/>
              </a:buClr>
              <a:buSzPts val="2200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«Земля под белыми</a:t>
            </a:r>
            <a:endParaRPr/>
          </a:p>
          <a:p>
            <a:pPr indent="0" lvl="0" marL="0" rtl="0" algn="just">
              <a:spcBef>
                <a:spcPts val="440"/>
              </a:spcBef>
              <a:spcAft>
                <a:spcPts val="0"/>
              </a:spcAft>
              <a:buClr>
                <a:srgbClr val="002060"/>
              </a:buClr>
              <a:buSzPts val="2200"/>
              <a:buNone/>
            </a:pPr>
            <a:r>
              <a:rPr b="1" lang="ru-RU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крыльями».</a:t>
            </a: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0" y="188640"/>
            <a:ext cx="90364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26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ноября</a:t>
            </a:r>
            <a:r>
              <a:rPr b="1" lang="ru-RU" sz="4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- 95 </a:t>
            </a:r>
            <a:r>
              <a:rPr b="1" lang="ru-RU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лет со дня рождения </a:t>
            </a: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1331640" y="6309320"/>
            <a:ext cx="2219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(1930 - 1984)</a:t>
            </a:r>
            <a:endParaRPr/>
          </a:p>
        </p:txBody>
      </p:sp>
      <p:pic>
        <p:nvPicPr>
          <p:cNvPr id="162" name="Google Shape;16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3150" y="5013176"/>
            <a:ext cx="1705821" cy="177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060" y="1062673"/>
            <a:ext cx="3528392" cy="5203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65">
  <a:themeElements>
    <a:clrScheme name="Серая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2018-02-15T12:15:30Z</dcterms:created>
  <dc:creator>User</dc:creator>
</cp:coreProperties>
</file>