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6" r:id="rId5"/>
    <p:sldId id="277" r:id="rId6"/>
    <p:sldId id="279" r:id="rId7"/>
    <p:sldId id="260" r:id="rId8"/>
    <p:sldId id="262" r:id="rId9"/>
    <p:sldId id="261" r:id="rId10"/>
    <p:sldId id="274" r:id="rId11"/>
    <p:sldId id="273" r:id="rId12"/>
    <p:sldId id="27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D5975-613D-42F7-9495-803F591FB5C1}" v="8" dt="2023-04-21T10:55:58.400"/>
    <p1510:client id="{51ACD580-9802-4884-AC7E-0EECDCC486EC}" v="8" dt="2023-04-21T10:56:16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урак Елена" userId="9891f1f058035d72" providerId="Windows Live" clId="Web-{3B8D5975-613D-42F7-9495-803F591FB5C1}"/>
    <pc:docChg chg="modSld">
      <pc:chgData name="Бурак Елена" userId="9891f1f058035d72" providerId="Windows Live" clId="Web-{3B8D5975-613D-42F7-9495-803F591FB5C1}" dt="2023-04-21T10:55:50.056" v="2" actId="20577"/>
      <pc:docMkLst>
        <pc:docMk/>
      </pc:docMkLst>
      <pc:sldChg chg="modSp">
        <pc:chgData name="Бурак Елена" userId="9891f1f058035d72" providerId="Windows Live" clId="Web-{3B8D5975-613D-42F7-9495-803F591FB5C1}" dt="2023-04-21T10:55:50.056" v="2" actId="20577"/>
        <pc:sldMkLst>
          <pc:docMk/>
          <pc:sldMk cId="0" sldId="256"/>
        </pc:sldMkLst>
        <pc:spChg chg="mod">
          <ac:chgData name="Бурак Елена" userId="9891f1f058035d72" providerId="Windows Live" clId="Web-{3B8D5975-613D-42F7-9495-803F591FB5C1}" dt="2023-04-21T10:55:50.056" v="2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  <pc:docChgLst>
    <pc:chgData name="Бурак Елена" userId="9891f1f058035d72" providerId="Windows Live" clId="Web-{51ACD580-9802-4884-AC7E-0EECDCC486EC}"/>
    <pc:docChg chg="modSld">
      <pc:chgData name="Бурак Елена" userId="9891f1f058035d72" providerId="Windows Live" clId="Web-{51ACD580-9802-4884-AC7E-0EECDCC486EC}" dt="2023-04-21T10:56:15.098" v="1" actId="20577"/>
      <pc:docMkLst>
        <pc:docMk/>
      </pc:docMkLst>
      <pc:sldChg chg="modSp">
        <pc:chgData name="Бурак Елена" userId="9891f1f058035d72" providerId="Windows Live" clId="Web-{51ACD580-9802-4884-AC7E-0EECDCC486EC}" dt="2023-04-21T10:56:15.098" v="1" actId="20577"/>
        <pc:sldMkLst>
          <pc:docMk/>
          <pc:sldMk cId="0" sldId="256"/>
        </pc:sldMkLst>
        <pc:spChg chg="mod">
          <ac:chgData name="Бурак Елена" userId="9891f1f058035d72" providerId="Windows Live" clId="Web-{51ACD580-9802-4884-AC7E-0EECDCC486EC}" dt="2023-04-21T10:56:15.098" v="1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  <pc:docChgLst>
    <pc:chgData clId="Web-{51ACD580-9802-4884-AC7E-0EECDCC486EC}"/>
    <pc:docChg chg="modSld">
      <pc:chgData name="" userId="" providerId="" clId="Web-{51ACD580-9802-4884-AC7E-0EECDCC486EC}" dt="2023-04-21T10:56:12.645" v="0" actId="20577"/>
      <pc:docMkLst>
        <pc:docMk/>
      </pc:docMkLst>
      <pc:sldChg chg="modSp">
        <pc:chgData name="" userId="" providerId="" clId="Web-{51ACD580-9802-4884-AC7E-0EECDCC486EC}" dt="2023-04-21T10:56:12.645" v="0" actId="20577"/>
        <pc:sldMkLst>
          <pc:docMk/>
          <pc:sldMk cId="0" sldId="256"/>
        </pc:sldMkLst>
        <pc:spChg chg="mod">
          <ac:chgData name="" userId="" providerId="" clId="Web-{51ACD580-9802-4884-AC7E-0EECDCC486EC}" dt="2023-04-21T10:56:12.645" v="0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2655300.png"/>
          <p:cNvPicPr>
            <a:picLocks noChangeAspect="1"/>
          </p:cNvPicPr>
          <p:nvPr userDrawn="1"/>
        </p:nvPicPr>
        <p:blipFill>
          <a:blip r:embed="rId2" cstate="screen"/>
          <a:srcRect b="5863"/>
          <a:stretch>
            <a:fillRect/>
          </a:stretch>
        </p:blipFill>
        <p:spPr>
          <a:xfrm>
            <a:off x="4938777" y="1988840"/>
            <a:ext cx="4205223" cy="4869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655300.png"/>
          <p:cNvPicPr>
            <a:picLocks noChangeAspect="1"/>
          </p:cNvPicPr>
          <p:nvPr userDrawn="1"/>
        </p:nvPicPr>
        <p:blipFill>
          <a:blip r:embed="rId2" cstate="screen"/>
          <a:srcRect b="5863"/>
          <a:stretch>
            <a:fillRect/>
          </a:stretch>
        </p:blipFill>
        <p:spPr>
          <a:xfrm>
            <a:off x="6660232" y="4005064"/>
            <a:ext cx="2123728" cy="2459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2655300.png"/>
          <p:cNvPicPr>
            <a:picLocks noChangeAspect="1"/>
          </p:cNvPicPr>
          <p:nvPr userDrawn="1"/>
        </p:nvPicPr>
        <p:blipFill>
          <a:blip r:embed="rId2" cstate="screen"/>
          <a:srcRect b="5863"/>
          <a:stretch>
            <a:fillRect/>
          </a:stretch>
        </p:blipFill>
        <p:spPr>
          <a:xfrm>
            <a:off x="7020272" y="4398968"/>
            <a:ext cx="2123728" cy="2459031"/>
          </a:xfrm>
          <a:prstGeom prst="rect">
            <a:avLst/>
          </a:prstGeom>
        </p:spPr>
      </p:pic>
      <p:pic>
        <p:nvPicPr>
          <p:cNvPr id="8" name="Рисунок 7" descr="2655300.png"/>
          <p:cNvPicPr>
            <a:picLocks noChangeAspect="1"/>
          </p:cNvPicPr>
          <p:nvPr userDrawn="1"/>
        </p:nvPicPr>
        <p:blipFill>
          <a:blip r:embed="rId2" cstate="screen"/>
          <a:srcRect b="5863"/>
          <a:stretch>
            <a:fillRect/>
          </a:stretch>
        </p:blipFill>
        <p:spPr>
          <a:xfrm>
            <a:off x="5940152" y="4398969"/>
            <a:ext cx="2123728" cy="2459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49F4-AF80-4921-92D0-3526E2D0BB23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3747-8F81-40CD-808D-CBA5591AB830}" type="slidenum">
              <a:rPr lang="ru-RU" smtClean="0"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0" y="0"/>
            <a:ext cx="9144000" cy="6741368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384820"/>
            <a:ext cx="8640960" cy="6617196"/>
            <a:chOff x="1562834" y="1061859"/>
            <a:chExt cx="8071718" cy="84164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62834" y="1061859"/>
              <a:ext cx="8071718" cy="841647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e-BY" sz="2400" b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e-BY" sz="3200" b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Дзяржаўная ўстанова адукацыі «Ліцэй №1 г.Ліды»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e-BY" sz="8800" b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«А на зямлі яго не згасне след»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/>
                </a:rPr>
                <a:t>QR</a:t>
              </a:r>
              <a:r>
                <a:rPr lang="ru-RU" sz="4400" b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/>
                </a:rPr>
                <a:t>-</a:t>
              </a:r>
              <a:r>
                <a:rPr lang="ru-RU" sz="4400" b="1" err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/>
                </a:rPr>
                <a:t>агляд</a:t>
              </a:r>
              <a:r>
                <a:rPr lang="ru-RU" sz="4400" b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/>
                </a:rPr>
                <a:t> </a:t>
              </a:r>
              <a:r>
                <a:rPr lang="ru-RU" sz="4400" b="1" err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/>
                </a:rPr>
                <a:t>літаратуры</a:t>
              </a:r>
              <a:endParaRPr lang="ru-RU" sz="4400" b="1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/>
              </a:endParaRPr>
            </a:p>
            <a:p>
              <a:pPr algn="ctr">
                <a:defRPr/>
              </a:pPr>
              <a:r>
                <a:rPr lang="ru-RU" sz="4400" b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/>
                </a:rPr>
                <a:t>з фонду </a:t>
              </a:r>
              <a:r>
                <a:rPr lang="ru-RU" sz="4400" b="1" err="1">
                  <a:ln w="19050">
                    <a:solidFill>
                      <a:schemeClr val="bg1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/>
                </a:rPr>
                <a:t>бібліятэкі</a:t>
              </a:r>
              <a:endParaRPr lang="ru-RU" sz="4400" b="1" err="1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>
                <a:ln w="19050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402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05000"/>
            <a:ext cx="1810544" cy="1143000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8640"/>
            <a:ext cx="4978896" cy="5657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І.П.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Збор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твораў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у 10 т./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І.П.Мележ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.- Мн.: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Маст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., 1980-1985.- Т.3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Мінскі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напрамак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3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 кн. першая: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Хмары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світанні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.- 1980.- 416 с.: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іл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У «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Мінскім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напрамку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дзесяткі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горояў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тут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дзейнічаюць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байцы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be-BY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камандзіры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Савецкай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Арміі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партызаны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падпольшчыкі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што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мужна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be-BY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гераічна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змагаліся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нямецка-фашысцкімі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акупантамі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Пачатак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рамапа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дынамічны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Партызанская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брыгада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разам з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сем'ямі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аказалася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кальцы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варожай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блакады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Усім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прыходзіцца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адыходзіць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праз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балоты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глыб лесу.</a:t>
            </a:r>
          </a:p>
          <a:p>
            <a:pPr marL="0" indent="0">
              <a:buNone/>
            </a:pPr>
            <a:endParaRPr lang="ru-RU" sz="2400"/>
          </a:p>
        </p:txBody>
      </p:sp>
      <p:pic>
        <p:nvPicPr>
          <p:cNvPr id="1027" name="Picture 3" descr="C:\Documents and Settings\Администратор\Рабочий стол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3"/>
            <a:ext cx="3377927" cy="50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819647" cy="18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3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05000"/>
            <a:ext cx="1810544" cy="1143000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83780"/>
            <a:ext cx="5724127" cy="62975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І.П.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Збор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твораў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у 10 т./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І.П.Мележ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.- Мн.: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Маст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., 1980-1985.- Т.4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Мінскі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напрамак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3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 кн. 2-я: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небакраем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 кн. 3-я :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Будучыня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намі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.- 1981.- 559 с.: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іл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marL="0" indent="0">
              <a:buNone/>
            </a:pP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«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Мінскі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напрамак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прачытаў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А.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Фадзееў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высока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ацаніў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яго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вартасці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аўтару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шэраг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каштоўных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парад, на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падставе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якіх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I.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перакампанаваў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дапрацаваў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усе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раздзелы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паглыбляў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да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асобнага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чалавечага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лёсу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не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збядняючы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гэтым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багацця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народнай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думкі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якую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ён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па меры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творчай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сталасці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ўсё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больш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высока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цаніў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«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Мінскі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напрамак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задуманы як сага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народны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подзвіг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Такім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творам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стала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гэта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кніга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«Яна памятная мне,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гэтая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кніга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,-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прызнаваўся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аўтар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- 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таму,што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магчыма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толькі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яе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выхадам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я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адчуў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сябе</a:t>
            </a:r>
            <a:r>
              <a:rPr lang="ru-RU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пісьме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ннікам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».</a:t>
            </a:r>
          </a:p>
        </p:txBody>
      </p:sp>
      <p:pic>
        <p:nvPicPr>
          <p:cNvPr id="2051" name="Picture 3" descr="C:\Documents and Settings\Администратор\Рабочий стол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683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1" y="4931444"/>
            <a:ext cx="1459607" cy="145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87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00201"/>
            <a:ext cx="5410944" cy="3124944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12968" cy="586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0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1162472" cy="1143000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980728"/>
            <a:ext cx="4427984" cy="32054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Уся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сіла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чалавека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у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зямлі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І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сіла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ўся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радасць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Няма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зямлі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-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няма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лічы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 </a:t>
            </a:r>
            <a:r>
              <a:rPr lang="ru-RU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чалавека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!»</a:t>
            </a:r>
          </a:p>
          <a:p>
            <a:pPr marL="0" indent="0" algn="ctr">
              <a:buNone/>
            </a:pPr>
            <a:r>
              <a:rPr lang="be-BY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І.П.Мележ</a:t>
            </a:r>
            <a:endParaRPr lang="ru-R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004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517232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(08.02.1921– 09.08.1976)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684"/>
            <a:ext cx="3528392" cy="49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3096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Якую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трэба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мець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адданасць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сэрца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сынава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каб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так </a:t>
            </a:r>
          </a:p>
          <a:p>
            <a:pPr algn="ctr"/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Любіць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палескі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край туманны </a:t>
            </a:r>
          </a:p>
          <a:p>
            <a:pPr algn="ctr"/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маці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бедны </a:t>
            </a:r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андарак</a:t>
            </a:r>
            <a:r>
              <a:rPr lang="ru-RU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algn="ctr"/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П.Панчанка</a:t>
            </a:r>
            <a:endParaRPr lang="ru-RU" sz="3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err="1">
                <a:latin typeface="Monotype Corsiva" pitchFamily="66" charset="0"/>
              </a:rPr>
              <a:t>Іван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Паўлавіч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Мележ</a:t>
            </a:r>
            <a:r>
              <a:rPr lang="ru-RU" b="1">
                <a:latin typeface="Monotype Corsiva" pitchFamily="66" charset="0"/>
              </a:rPr>
              <a:t>… </a:t>
            </a:r>
            <a:r>
              <a:rPr lang="ru-RU" b="1" err="1">
                <a:latin typeface="Monotype Corsiva" pitchFamily="66" charset="0"/>
              </a:rPr>
              <a:t>Пачуеш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гэтае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шаноўнае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імя</a:t>
            </a:r>
            <a:r>
              <a:rPr lang="ru-RU" b="1">
                <a:latin typeface="Monotype Corsiva" pitchFamily="66" charset="0"/>
              </a:rPr>
              <a:t>, – і </a:t>
            </a:r>
            <a:r>
              <a:rPr lang="ru-RU" b="1" err="1">
                <a:latin typeface="Monotype Corsiva" pitchFamily="66" charset="0"/>
              </a:rPr>
              <a:t>адразу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перад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вачыма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паўстаюць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Глінішчы</a:t>
            </a:r>
            <a:r>
              <a:rPr lang="ru-RU" b="1">
                <a:latin typeface="Monotype Corsiva" pitchFamily="66" charset="0"/>
              </a:rPr>
              <a:t>, </a:t>
            </a:r>
            <a:r>
              <a:rPr lang="ru-RU" b="1" err="1">
                <a:latin typeface="Monotype Corsiva" pitchFamily="66" charset="0"/>
              </a:rPr>
              <a:t>Хойнікі</a:t>
            </a:r>
            <a:r>
              <a:rPr lang="ru-RU" b="1">
                <a:latin typeface="Monotype Corsiva" pitchFamily="66" charset="0"/>
              </a:rPr>
              <a:t>, </a:t>
            </a:r>
            <a:r>
              <a:rPr lang="ru-RU" b="1" err="1">
                <a:latin typeface="Monotype Corsiva" pitchFamily="66" charset="0"/>
              </a:rPr>
              <a:t>бяскрайняе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Палессе</a:t>
            </a:r>
            <a:r>
              <a:rPr lang="ru-RU" b="1">
                <a:latin typeface="Monotype Corsiva" pitchFamily="66" charset="0"/>
              </a:rPr>
              <a:t> з </a:t>
            </a:r>
            <a:r>
              <a:rPr lang="ru-RU" b="1" err="1">
                <a:latin typeface="Monotype Corsiva" pitchFamily="66" charset="0"/>
              </a:rPr>
              <a:t>пясчанымі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ўзгоркамі</a:t>
            </a:r>
            <a:r>
              <a:rPr lang="ru-RU" b="1">
                <a:latin typeface="Monotype Corsiva" pitchFamily="66" charset="0"/>
              </a:rPr>
              <a:t> і </a:t>
            </a:r>
            <a:r>
              <a:rPr lang="ru-RU" b="1" err="1">
                <a:latin typeface="Monotype Corsiva" pitchFamily="66" charset="0"/>
              </a:rPr>
              <a:t>забалочанымі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нізінамі</a:t>
            </a:r>
            <a:r>
              <a:rPr lang="ru-RU" b="1">
                <a:latin typeface="Monotype Corsiva" pitchFamily="66" charset="0"/>
              </a:rPr>
              <a:t>, з густым </a:t>
            </a:r>
            <a:r>
              <a:rPr lang="ru-RU" b="1" err="1">
                <a:latin typeface="Monotype Corsiva" pitchFamily="66" charset="0"/>
              </a:rPr>
              <a:t>алешнікам</a:t>
            </a:r>
            <a:r>
              <a:rPr lang="ru-RU" b="1">
                <a:latin typeface="Monotype Corsiva" pitchFamily="66" charset="0"/>
              </a:rPr>
              <a:t> і </a:t>
            </a:r>
            <a:r>
              <a:rPr lang="ru-RU" b="1" err="1">
                <a:latin typeface="Monotype Corsiva" pitchFamily="66" charset="0"/>
              </a:rPr>
              <a:t>лазняком</a:t>
            </a:r>
            <a:r>
              <a:rPr lang="ru-RU" b="1">
                <a:latin typeface="Monotype Corsiva" pitchFamily="66" charset="0"/>
              </a:rPr>
              <a:t>, з </a:t>
            </a:r>
            <a:r>
              <a:rPr lang="ru-RU" b="1" err="1">
                <a:latin typeface="Monotype Corsiva" pitchFamily="66" charset="0"/>
              </a:rPr>
              <a:t>непраходным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чаротам</a:t>
            </a:r>
            <a:r>
              <a:rPr lang="ru-RU" b="1">
                <a:latin typeface="Monotype Corsiva" pitchFamily="66" charset="0"/>
              </a:rPr>
              <a:t> і </a:t>
            </a:r>
            <a:r>
              <a:rPr lang="ru-RU" b="1" err="1">
                <a:latin typeface="Monotype Corsiva" pitchFamily="66" charset="0"/>
              </a:rPr>
              <a:t>асакой</a:t>
            </a:r>
            <a:r>
              <a:rPr lang="ru-RU" b="1">
                <a:latin typeface="Monotype Corsiva" pitchFamily="66" charset="0"/>
              </a:rPr>
              <a:t>. </a:t>
            </a:r>
            <a:r>
              <a:rPr lang="ru-RU" b="1" err="1">
                <a:latin typeface="Monotype Corsiva" pitchFamily="66" charset="0"/>
              </a:rPr>
              <a:t>Гэта</a:t>
            </a:r>
            <a:r>
              <a:rPr lang="ru-RU" b="1">
                <a:latin typeface="Monotype Corsiva" pitchFamily="66" charset="0"/>
              </a:rPr>
              <a:t> – малая </a:t>
            </a:r>
            <a:r>
              <a:rPr lang="ru-RU" b="1" err="1">
                <a:latin typeface="Monotype Corsiva" pitchFamily="66" charset="0"/>
              </a:rPr>
              <a:t>радзіма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пісьменніка</a:t>
            </a:r>
            <a:r>
              <a:rPr lang="ru-RU" b="1">
                <a:latin typeface="Monotype Corsiva" pitchFamily="66" charset="0"/>
              </a:rPr>
              <a:t>, </a:t>
            </a:r>
            <a:r>
              <a:rPr lang="ru-RU" b="1" err="1">
                <a:latin typeface="Monotype Corsiva" pitchFamily="66" charset="0"/>
              </a:rPr>
              <a:t>пра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якую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ён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шчыра</a:t>
            </a:r>
            <a:r>
              <a:rPr lang="ru-RU" b="1">
                <a:latin typeface="Monotype Corsiva" pitchFamily="66" charset="0"/>
              </a:rPr>
              <a:t> </a:t>
            </a:r>
            <a:r>
              <a:rPr lang="ru-RU" b="1" err="1">
                <a:latin typeface="Monotype Corsiva" pitchFamily="66" charset="0"/>
              </a:rPr>
              <a:t>гаварыў</a:t>
            </a:r>
            <a:r>
              <a:rPr lang="ru-RU" b="1">
                <a:latin typeface="Monotype Corsiva" pitchFamily="66" charset="0"/>
              </a:rPr>
              <a:t>: </a:t>
            </a:r>
            <a:r>
              <a:rPr lang="ru-RU" b="1" i="1">
                <a:latin typeface="Monotype Corsiva" pitchFamily="66" charset="0"/>
              </a:rPr>
              <a:t>“</a:t>
            </a:r>
            <a:r>
              <a:rPr lang="ru-RU" b="1" i="1" err="1">
                <a:latin typeface="Monotype Corsiva" pitchFamily="66" charset="0"/>
              </a:rPr>
              <a:t>Зямля</a:t>
            </a:r>
            <a:r>
              <a:rPr lang="ru-RU" b="1" i="1">
                <a:latin typeface="Monotype Corsiva" pitchFamily="66" charset="0"/>
              </a:rPr>
              <a:t> наша. </a:t>
            </a:r>
            <a:r>
              <a:rPr lang="ru-RU" b="1" i="1" err="1">
                <a:latin typeface="Monotype Corsiva" pitchFamily="66" charset="0"/>
              </a:rPr>
              <a:t>Белапенныя</a:t>
            </a:r>
            <a:r>
              <a:rPr lang="ru-RU" b="1" i="1">
                <a:latin typeface="Monotype Corsiva" pitchFamily="66" charset="0"/>
              </a:rPr>
              <a:t> </a:t>
            </a:r>
            <a:r>
              <a:rPr lang="ru-RU" b="1" i="1" err="1">
                <a:latin typeface="Monotype Corsiva" pitchFamily="66" charset="0"/>
              </a:rPr>
              <a:t>бярозавыя</a:t>
            </a:r>
            <a:r>
              <a:rPr lang="ru-RU" b="1" i="1">
                <a:latin typeface="Monotype Corsiva" pitchFamily="66" charset="0"/>
              </a:rPr>
              <a:t> </a:t>
            </a:r>
            <a:r>
              <a:rPr lang="ru-RU" b="1" i="1" err="1">
                <a:latin typeface="Monotype Corsiva" pitchFamily="66" charset="0"/>
              </a:rPr>
              <a:t>гаі</a:t>
            </a:r>
            <a:r>
              <a:rPr lang="ru-RU" b="1" i="1">
                <a:latin typeface="Monotype Corsiva" pitchFamily="66" charset="0"/>
              </a:rPr>
              <a:t>, </a:t>
            </a:r>
            <a:r>
              <a:rPr lang="ru-RU" b="1" i="1" err="1">
                <a:latin typeface="Monotype Corsiva" pitchFamily="66" charset="0"/>
              </a:rPr>
              <a:t>сінявата</a:t>
            </a:r>
            <a:r>
              <a:rPr lang="ru-RU" b="1" i="1">
                <a:latin typeface="Monotype Corsiva" pitchFamily="66" charset="0"/>
              </a:rPr>
              <a:t>–</a:t>
            </a:r>
            <a:r>
              <a:rPr lang="ru-RU" b="1" i="1" err="1">
                <a:latin typeface="Monotype Corsiva" pitchFamily="66" charset="0"/>
              </a:rPr>
              <a:t>асмужаныя</a:t>
            </a:r>
            <a:r>
              <a:rPr lang="ru-RU" b="1" i="1">
                <a:latin typeface="Monotype Corsiva" pitchFamily="66" charset="0"/>
              </a:rPr>
              <a:t> </a:t>
            </a:r>
            <a:r>
              <a:rPr lang="ru-RU" b="1" i="1" err="1">
                <a:latin typeface="Monotype Corsiva" pitchFamily="66" charset="0"/>
              </a:rPr>
              <a:t>хвойнікі</a:t>
            </a:r>
            <a:r>
              <a:rPr lang="ru-RU" b="1" i="1">
                <a:latin typeface="Monotype Corsiva" pitchFamily="66" charset="0"/>
              </a:rPr>
              <a:t> на </a:t>
            </a:r>
            <a:r>
              <a:rPr lang="ru-RU" b="1" i="1" err="1">
                <a:latin typeface="Monotype Corsiva" pitchFamily="66" charset="0"/>
              </a:rPr>
              <a:t>ўзгорчатых</a:t>
            </a:r>
            <a:r>
              <a:rPr lang="ru-RU" b="1" i="1">
                <a:latin typeface="Monotype Corsiva" pitchFamily="66" charset="0"/>
              </a:rPr>
              <a:t> </a:t>
            </a:r>
            <a:r>
              <a:rPr lang="ru-RU" b="1" i="1" err="1">
                <a:latin typeface="Monotype Corsiva" pitchFamily="66" charset="0"/>
              </a:rPr>
              <a:t>абсягах</a:t>
            </a:r>
            <a:r>
              <a:rPr lang="ru-RU" b="1" i="1">
                <a:latin typeface="Monotype Corsiva" pitchFamily="66" charset="0"/>
              </a:rPr>
              <a:t>… </a:t>
            </a:r>
            <a:r>
              <a:rPr lang="ru-RU" b="1" i="1" err="1">
                <a:latin typeface="Monotype Corsiva" pitchFamily="66" charset="0"/>
              </a:rPr>
              <a:t>Харошая</a:t>
            </a:r>
            <a:r>
              <a:rPr lang="ru-RU" b="1" i="1">
                <a:latin typeface="Monotype Corsiva" pitchFamily="66" charset="0"/>
              </a:rPr>
              <a:t>, </a:t>
            </a:r>
            <a:r>
              <a:rPr lang="ru-RU" b="1" i="1" err="1">
                <a:latin typeface="Monotype Corsiva" pitchFamily="66" charset="0"/>
              </a:rPr>
              <a:t>цудоўная</a:t>
            </a:r>
            <a:r>
              <a:rPr lang="ru-RU" b="1" i="1">
                <a:latin typeface="Monotype Corsiva" pitchFamily="66" charset="0"/>
              </a:rPr>
              <a:t> ты </a:t>
            </a:r>
            <a:r>
              <a:rPr lang="ru-RU" b="1" i="1" err="1">
                <a:latin typeface="Monotype Corsiva" pitchFamily="66" charset="0"/>
              </a:rPr>
              <a:t>пад</a:t>
            </a:r>
            <a:r>
              <a:rPr lang="ru-RU" b="1" i="1">
                <a:latin typeface="Monotype Corsiva" pitchFamily="66" charset="0"/>
              </a:rPr>
              <a:t> </a:t>
            </a:r>
            <a:r>
              <a:rPr lang="ru-RU" b="1" i="1" err="1">
                <a:latin typeface="Monotype Corsiva" pitchFamily="66" charset="0"/>
              </a:rPr>
              <a:t>гарачым</a:t>
            </a:r>
            <a:r>
              <a:rPr lang="ru-RU" b="1" i="1">
                <a:latin typeface="Monotype Corsiva" pitchFamily="66" charset="0"/>
              </a:rPr>
              <a:t> </a:t>
            </a:r>
            <a:r>
              <a:rPr lang="ru-RU" b="1" i="1" err="1">
                <a:latin typeface="Monotype Corsiva" pitchFamily="66" charset="0"/>
              </a:rPr>
              <a:t>паўдзённым</a:t>
            </a:r>
            <a:r>
              <a:rPr lang="ru-RU" b="1" i="1">
                <a:latin typeface="Monotype Corsiva" pitchFamily="66" charset="0"/>
              </a:rPr>
              <a:t> </a:t>
            </a:r>
            <a:r>
              <a:rPr lang="ru-RU" b="1" i="1" err="1">
                <a:latin typeface="Monotype Corsiva" pitchFamily="66" charset="0"/>
              </a:rPr>
              <a:t>сонцам</a:t>
            </a:r>
            <a:r>
              <a:rPr lang="ru-RU" b="1" i="1">
                <a:latin typeface="Monotype Corsiva" pitchFamily="66" charset="0"/>
              </a:rPr>
              <a:t> – </a:t>
            </a:r>
            <a:r>
              <a:rPr lang="ru-RU" b="1" i="1" err="1">
                <a:latin typeface="Monotype Corsiva" pitchFamily="66" charset="0"/>
              </a:rPr>
              <a:t>уся</a:t>
            </a:r>
            <a:r>
              <a:rPr lang="ru-RU" b="1" i="1">
                <a:latin typeface="Monotype Corsiva" pitchFamily="66" charset="0"/>
              </a:rPr>
              <a:t> ў </a:t>
            </a:r>
            <a:r>
              <a:rPr lang="ru-RU" b="1" i="1" err="1">
                <a:latin typeface="Monotype Corsiva" pitchFamily="66" charset="0"/>
              </a:rPr>
              <a:t>ззянні</a:t>
            </a:r>
            <a:r>
              <a:rPr lang="ru-RU" b="1" i="1">
                <a:latin typeface="Monotype Corsiva" pitchFamily="66" charset="0"/>
              </a:rPr>
              <a:t>, </a:t>
            </a:r>
            <a:r>
              <a:rPr lang="ru-RU" b="1" i="1" err="1">
                <a:latin typeface="Monotype Corsiva" pitchFamily="66" charset="0"/>
              </a:rPr>
              <a:t>уся</a:t>
            </a:r>
            <a:r>
              <a:rPr lang="ru-RU" b="1" i="1">
                <a:latin typeface="Monotype Corsiva" pitchFamily="66" charset="0"/>
              </a:rPr>
              <a:t> ў буйным </a:t>
            </a:r>
            <a:r>
              <a:rPr lang="ru-RU" b="1" i="1" err="1">
                <a:latin typeface="Monotype Corsiva" pitchFamily="66" charset="0"/>
              </a:rPr>
              <a:t>цвеце</a:t>
            </a:r>
            <a:r>
              <a:rPr lang="ru-RU" b="1" i="1">
                <a:latin typeface="Monotype Corsiva" pitchFamily="66" charset="0"/>
              </a:rPr>
              <a:t>…”</a:t>
            </a:r>
          </a:p>
          <a:p>
            <a:pPr marL="0" indent="0">
              <a:buNone/>
            </a:pP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Паважаныя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чытачы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 </a:t>
            </a: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Прапануем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Вам </a:t>
            </a: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творы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Івана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Мележа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 фонда </a:t>
            </a: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нашай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9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бібліятэкі</a:t>
            </a:r>
            <a:r>
              <a:rPr lang="ru-RU" sz="39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Храналогія</a:t>
            </a:r>
            <a:r>
              <a:rPr lang="ru-RU" sz="5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1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твораў</a:t>
            </a:r>
            <a:endParaRPr lang="ru-R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Зборнікі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аповесцей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апавяданняў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«У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завіруху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(1946),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Гарачы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жнівень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(1948),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Заўсёды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наперадзе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нарыс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1948),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Блізкае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далёкае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(1954), «У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гарах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дажджы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(1957),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Што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ён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чалавек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апавяданні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аповесці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нарысы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1961),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Жыццёвыя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клопаты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нарысы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эсэ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крытычныя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артыкулы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1975),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Белыя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вішні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яблыні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(1976), «Першая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кніга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Дзённікі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сшыткі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з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запісных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кніжак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(1977).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напрамак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(1952),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цыкл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раманаў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Палеская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хроніка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-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Людзі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балоце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(1962),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Подых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навальніцы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(1966) і «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Завеі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снежань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(1978). </a:t>
            </a:r>
          </a:p>
          <a:p>
            <a:pPr marL="0" indent="0">
              <a:buNone/>
            </a:pP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1969-1971 гг.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Збор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твораў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6-ці, у 1979-1985 гг. - у 10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тамах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4000" b="1" i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endParaRPr lang="ru-RU" b="1" i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endParaRPr lang="ru-RU" b="1" i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3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Храналогія</a:t>
            </a:r>
            <a:r>
              <a:rPr lang="ru-RU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твораў</a:t>
            </a:r>
            <a:endParaRPr lang="ru-RU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П'есы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Пакуль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вы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маладыя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Дні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нашага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нараджэння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(1958),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аднаактоўкуа«Хто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прыйшоў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уночы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(1959). </a:t>
            </a:r>
          </a:p>
          <a:p>
            <a:pPr marL="0" indent="0">
              <a:buNone/>
            </a:pP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раманах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Людзі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балоце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і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Подых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навальніцы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Беларускім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тэлебачаннем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створаны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1966 г. спектакль.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Беларускім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тэатрам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імя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Янкі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Купалы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пастаўлены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1966 г.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спекталь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Людзі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балоце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Гомельскім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абласным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тэатрам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Подых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навальніцы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(1977), у 1989 г. -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Страсці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эпохі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паводле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рамана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Завеі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снежань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»).</a:t>
            </a:r>
          </a:p>
          <a:p>
            <a:pPr marL="0" indent="0">
              <a:buNone/>
            </a:pP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Фільмы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Людзі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балоце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 (1981,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сцэнар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В.Ц.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Тураў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рэжысёр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В.Ц.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Тураў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Беларусьфільм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«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Подых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навальніцы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(1982,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сцэнар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В.Ц.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Тураў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рэжысёр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В.Ц.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Тураў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Беларусьфільм</a:t>
            </a:r>
            <a:r>
              <a:rPr lang="ru-RU" sz="3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</a:p>
          <a:p>
            <a:pPr marL="0" indent="0">
              <a:buNone/>
            </a:pPr>
            <a:endParaRPr lang="ru-RU" b="1" i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5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26748"/>
            <a:ext cx="1702457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Біяграфія</a:t>
            </a: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5983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187" y="459648"/>
            <a:ext cx="2051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Чытай</a:t>
            </a:r>
            <a:endParaRPr lang="ru-RU" sz="3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542295" cy="535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1" y="1176634"/>
            <a:ext cx="2162380" cy="21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4471" y="541596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Глядзі</a:t>
            </a:r>
            <a:endParaRPr lang="ru-RU" sz="3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4617" y="3277927"/>
            <a:ext cx="18549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Відэафільм</a:t>
            </a:r>
            <a:endParaRPr lang="ru-RU" sz="3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700808"/>
            <a:ext cx="271065" cy="1512168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2404"/>
            <a:ext cx="5220072" cy="6492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Мележ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І.П.Людзі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на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балоце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раман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з «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Палескай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хронікі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»/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І.П.Мележ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–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Мінск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: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Маст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літ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., 1991. – 400с. :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іл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.- (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Бібліятэка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беларускай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класікі</a:t>
            </a:r>
            <a:r>
              <a:rPr lang="ru-RU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Людзі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балоце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– першая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частка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хронікі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стала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яго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галоўнай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кнігай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», была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пачата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1956 г., 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закончана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1960-м.  Яна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прысвечана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сялянскаму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жыццю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першыя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паслярэвалюцыйныя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гады,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калектывізацыі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.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паказвае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штодзённае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жыццё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куранёўцаў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тое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знешне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няяркае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аднастайна-шэрае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з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чаго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складаецца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жыццё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мільёнаў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людзей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моцна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прывязаных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зямлі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5558"/>
            <a:ext cx="3240360" cy="50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6571"/>
            <a:ext cx="1695078" cy="16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4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33500"/>
            <a:ext cx="946448" cy="1143000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645" y="116632"/>
            <a:ext cx="5572355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І.П.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Подых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навальніцы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 «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Палескай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хронікі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»/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І.П.Мележ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–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: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Маст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., 1999. – 510с.- (Школьная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бібліятэка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).</a:t>
            </a:r>
          </a:p>
          <a:p>
            <a:pPr marL="0" indent="0">
              <a:buNone/>
            </a:pP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Подых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навальніцы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другая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частка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Палескай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хронікі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якая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прынесла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Івану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Мележу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шырокае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прызнанне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нашай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краіне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за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мяжой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Дзея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адбываецца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1929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годзе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«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Подых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навальніцы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Завеі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снежань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ахопліваюць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многія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падзеі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таго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часу -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эпохі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калектывізацыі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Так,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гэта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была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цэлая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рэвалюцыя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жыцці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сялянства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Яна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наспела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канцы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20-х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гадоў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як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аб'ектыўна-гістарычная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неабходнасць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перад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якой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аказалася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ўся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краіна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Мележава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Палессе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таксама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</p:txBody>
      </p:sp>
      <p:pic>
        <p:nvPicPr>
          <p:cNvPr id="4" name="Picture 2" descr="C:\Documents and Settings\Администратор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1149"/>
            <a:ext cx="332012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1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61244"/>
            <a:ext cx="1810544" cy="1143000"/>
          </a:xfrm>
        </p:spPr>
        <p:txBody>
          <a:bodyPr>
            <a:normAutofit/>
          </a:bodyPr>
          <a:lstStyle/>
          <a:p>
            <a:endParaRPr lang="ru-RU" sz="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88640"/>
            <a:ext cx="5220072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Мележ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І.П.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Завеі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снежань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 «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Палескай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хронікі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»/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І.П.Мележ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–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Мінск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: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Маст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., 1999. – 238 с.- (Школьная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бібліятэка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).</a:t>
            </a:r>
          </a:p>
          <a:p>
            <a:pPr marL="0" indent="0">
              <a:buNone/>
            </a:pP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Завеі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снежань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так i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застаўся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закончаны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Тым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менш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ён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выглядае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паводле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свайго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ідэйнага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зместу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як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цэласнае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палатно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Час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дзеяныя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ім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-1929 год,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снежань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Раман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працягвае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палескую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дылогію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мастацкае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даследаванне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жыцця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пачатае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ў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ёй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у той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час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ён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задуманы, як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самастойны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сюжэту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праблематыцы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marL="0" indent="0">
              <a:buNone/>
            </a:pPr>
            <a:endParaRPr lang="ru-RU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56384" cy="54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603623" cy="160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32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revision>1</cp:revision>
  <dcterms:created xsi:type="dcterms:W3CDTF">2014-03-01T10:03:51Z</dcterms:created>
  <dcterms:modified xsi:type="dcterms:W3CDTF">2023-04-21T10:56:32Z</dcterms:modified>
</cp:coreProperties>
</file>