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9">
            <a:extLst>
              <a:ext uri="{FF2B5EF4-FFF2-40B4-BE49-F238E27FC236}">
                <a16:creationId xmlns:a16="http://schemas.microsoft.com/office/drawing/2014/main" id="{E0E442BB-E1A5-93E9-2983-12AF2C634941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Скругленный прямоугольник 10">
            <a:extLst>
              <a:ext uri="{FF2B5EF4-FFF2-40B4-BE49-F238E27FC236}">
                <a16:creationId xmlns:a16="http://schemas.microsoft.com/office/drawing/2014/main" id="{57372FB4-CDD7-067D-4059-99CBB39A878B}"/>
              </a:ext>
            </a:extLst>
          </p:cNvPr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18">
            <a:extLst>
              <a:ext uri="{FF2B5EF4-FFF2-40B4-BE49-F238E27FC236}">
                <a16:creationId xmlns:a16="http://schemas.microsoft.com/office/drawing/2014/main" id="{74229C35-AE45-0A12-33C7-B558AAE6B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93AA21-27C8-4B61-93C0-3F03D4052B2E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6" name="Нижний колонтитул 7">
            <a:extLst>
              <a:ext uri="{FF2B5EF4-FFF2-40B4-BE49-F238E27FC236}">
                <a16:creationId xmlns:a16="http://schemas.microsoft.com/office/drawing/2014/main" id="{6F33FCD1-4FA7-C844-1204-38960E28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0">
            <a:extLst>
              <a:ext uri="{FF2B5EF4-FFF2-40B4-BE49-F238E27FC236}">
                <a16:creationId xmlns:a16="http://schemas.microsoft.com/office/drawing/2014/main" id="{53588236-2971-99E8-CD8C-6376D63BB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EB85F-9447-480F-B40F-C89D5A07CF01}" type="slidenum">
              <a:rPr lang="ru-RU" altLang="de-DE"/>
              <a:pPr/>
              <a:t>‹#›</a:t>
            </a:fld>
            <a:endParaRPr lang="ru-RU" altLang="de-DE"/>
          </a:p>
        </p:txBody>
      </p:sp>
    </p:spTree>
    <p:extLst>
      <p:ext uri="{BB962C8B-B14F-4D97-AF65-F5344CB8AC3E}">
        <p14:creationId xmlns:p14="http://schemas.microsoft.com/office/powerpoint/2010/main" val="3641268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>
            <a:extLst>
              <a:ext uri="{FF2B5EF4-FFF2-40B4-BE49-F238E27FC236}">
                <a16:creationId xmlns:a16="http://schemas.microsoft.com/office/drawing/2014/main" id="{6AAE7CB3-F80E-6C93-05AB-081FAE729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06B2C-3BF7-435C-BC10-1E154D9BFC04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5" name="Нижний колонтитул 17">
            <a:extLst>
              <a:ext uri="{FF2B5EF4-FFF2-40B4-BE49-F238E27FC236}">
                <a16:creationId xmlns:a16="http://schemas.microsoft.com/office/drawing/2014/main" id="{CA09C153-A178-C76E-34F7-50BD9BAB1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B47327DE-71CE-FFE7-E302-56E764C7A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C759D-C23D-429E-83B3-3593C643071D}" type="slidenum">
              <a:rPr lang="ru-RU" altLang="de-DE"/>
              <a:pPr/>
              <a:t>‹#›</a:t>
            </a:fld>
            <a:endParaRPr lang="ru-RU" altLang="de-DE"/>
          </a:p>
        </p:txBody>
      </p:sp>
    </p:spTree>
    <p:extLst>
      <p:ext uri="{BB962C8B-B14F-4D97-AF65-F5344CB8AC3E}">
        <p14:creationId xmlns:p14="http://schemas.microsoft.com/office/powerpoint/2010/main" val="217421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>
            <a:extLst>
              <a:ext uri="{FF2B5EF4-FFF2-40B4-BE49-F238E27FC236}">
                <a16:creationId xmlns:a16="http://schemas.microsoft.com/office/drawing/2014/main" id="{57F74BCF-FCFB-EC90-6712-E8C88A60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3356D-72F6-4532-8F07-3FBF7D618C60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5" name="Нижний колонтитул 17">
            <a:extLst>
              <a:ext uri="{FF2B5EF4-FFF2-40B4-BE49-F238E27FC236}">
                <a16:creationId xmlns:a16="http://schemas.microsoft.com/office/drawing/2014/main" id="{294C5858-0728-86CE-5BD6-568EC4E0E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F8DF5A72-E9E9-0856-4E43-90EEF1931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36F07-9A14-450E-9365-E243FA75319D}" type="slidenum">
              <a:rPr lang="ru-RU" altLang="de-DE"/>
              <a:pPr/>
              <a:t>‹#›</a:t>
            </a:fld>
            <a:endParaRPr lang="ru-RU" altLang="de-DE"/>
          </a:p>
        </p:txBody>
      </p:sp>
    </p:spTree>
    <p:extLst>
      <p:ext uri="{BB962C8B-B14F-4D97-AF65-F5344CB8AC3E}">
        <p14:creationId xmlns:p14="http://schemas.microsoft.com/office/powerpoint/2010/main" val="281862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>
            <a:extLst>
              <a:ext uri="{FF2B5EF4-FFF2-40B4-BE49-F238E27FC236}">
                <a16:creationId xmlns:a16="http://schemas.microsoft.com/office/drawing/2014/main" id="{7A082AF4-3B4D-EB44-7588-0FD88EF9B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75290-E892-4CA4-BEF6-C7F73C56CAB2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5" name="Нижний колонтитул 17">
            <a:extLst>
              <a:ext uri="{FF2B5EF4-FFF2-40B4-BE49-F238E27FC236}">
                <a16:creationId xmlns:a16="http://schemas.microsoft.com/office/drawing/2014/main" id="{0D61F9E4-620E-CBF3-88A4-3273A58F9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5487AFA8-50D6-3730-C790-F0EA3BBAC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DB416-A8CD-44F6-BBF6-2539160000D9}" type="slidenum">
              <a:rPr lang="ru-RU" altLang="de-DE"/>
              <a:pPr/>
              <a:t>‹#›</a:t>
            </a:fld>
            <a:endParaRPr lang="ru-RU" altLang="de-DE"/>
          </a:p>
        </p:txBody>
      </p:sp>
    </p:spTree>
    <p:extLst>
      <p:ext uri="{BB962C8B-B14F-4D97-AF65-F5344CB8AC3E}">
        <p14:creationId xmlns:p14="http://schemas.microsoft.com/office/powerpoint/2010/main" val="3057085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9">
            <a:extLst>
              <a:ext uri="{FF2B5EF4-FFF2-40B4-BE49-F238E27FC236}">
                <a16:creationId xmlns:a16="http://schemas.microsoft.com/office/drawing/2014/main" id="{B5573389-D7B8-0B58-C720-29783396A7ED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10">
            <a:extLst>
              <a:ext uri="{FF2B5EF4-FFF2-40B4-BE49-F238E27FC236}">
                <a16:creationId xmlns:a16="http://schemas.microsoft.com/office/drawing/2014/main" id="{E174CFC3-6A5E-BE8D-B9BD-D7A7CC837439}"/>
              </a:ext>
            </a:extLst>
          </p:cNvPr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>
            <a:extLst>
              <a:ext uri="{FF2B5EF4-FFF2-40B4-BE49-F238E27FC236}">
                <a16:creationId xmlns:a16="http://schemas.microsoft.com/office/drawing/2014/main" id="{BD938CAE-CD52-5572-E4D1-F7A80F804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D64D20-39DA-469B-ABDC-74CD52BF993D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6450E908-B30D-F714-D102-E7185B1A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4F0B863D-AD4F-1E6C-770F-F42C9F14A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5F102-631D-4166-9163-BF9A1D300F6E}" type="slidenum">
              <a:rPr lang="ru-RU" altLang="de-DE"/>
              <a:pPr/>
              <a:t>‹#›</a:t>
            </a:fld>
            <a:endParaRPr lang="ru-RU" altLang="de-DE"/>
          </a:p>
        </p:txBody>
      </p:sp>
    </p:spTree>
    <p:extLst>
      <p:ext uri="{BB962C8B-B14F-4D97-AF65-F5344CB8AC3E}">
        <p14:creationId xmlns:p14="http://schemas.microsoft.com/office/powerpoint/2010/main" val="111916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>
            <a:extLst>
              <a:ext uri="{FF2B5EF4-FFF2-40B4-BE49-F238E27FC236}">
                <a16:creationId xmlns:a16="http://schemas.microsoft.com/office/drawing/2014/main" id="{41885C74-7651-D308-1F34-553E8BBAD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C3779-9AC5-4F44-A8F8-CC7E0E0D4CFF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6" name="Нижний колонтитул 17">
            <a:extLst>
              <a:ext uri="{FF2B5EF4-FFF2-40B4-BE49-F238E27FC236}">
                <a16:creationId xmlns:a16="http://schemas.microsoft.com/office/drawing/2014/main" id="{292A2061-2F5C-37EB-A4A1-1AF82A606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51B3867C-8169-1753-FA92-4ACB732D2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C3D80-AC96-4CD6-A132-AB67B14D4BEB}" type="slidenum">
              <a:rPr lang="ru-RU" altLang="de-DE"/>
              <a:pPr/>
              <a:t>‹#›</a:t>
            </a:fld>
            <a:endParaRPr lang="ru-RU" altLang="de-DE"/>
          </a:p>
        </p:txBody>
      </p:sp>
    </p:spTree>
    <p:extLst>
      <p:ext uri="{BB962C8B-B14F-4D97-AF65-F5344CB8AC3E}">
        <p14:creationId xmlns:p14="http://schemas.microsoft.com/office/powerpoint/2010/main" val="3899108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4">
            <a:extLst>
              <a:ext uri="{FF2B5EF4-FFF2-40B4-BE49-F238E27FC236}">
                <a16:creationId xmlns:a16="http://schemas.microsoft.com/office/drawing/2014/main" id="{7DF4E0EA-FED4-43CE-AF34-C8A6E65B5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62EAB-4996-475B-A630-59E09CBF9AD5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8" name="Нижний колонтитул 17">
            <a:extLst>
              <a:ext uri="{FF2B5EF4-FFF2-40B4-BE49-F238E27FC236}">
                <a16:creationId xmlns:a16="http://schemas.microsoft.com/office/drawing/2014/main" id="{F3A61A8E-F13D-2529-F899-0ACCB4361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>
            <a:extLst>
              <a:ext uri="{FF2B5EF4-FFF2-40B4-BE49-F238E27FC236}">
                <a16:creationId xmlns:a16="http://schemas.microsoft.com/office/drawing/2014/main" id="{0EDCA769-B0BD-96C5-0321-42ABEF564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F8AE1-8A8E-4379-8A7C-63BBADF8FD5C}" type="slidenum">
              <a:rPr lang="ru-RU" altLang="de-DE"/>
              <a:pPr/>
              <a:t>‹#›</a:t>
            </a:fld>
            <a:endParaRPr lang="ru-RU" altLang="de-DE"/>
          </a:p>
        </p:txBody>
      </p:sp>
    </p:spTree>
    <p:extLst>
      <p:ext uri="{BB962C8B-B14F-4D97-AF65-F5344CB8AC3E}">
        <p14:creationId xmlns:p14="http://schemas.microsoft.com/office/powerpoint/2010/main" val="763240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4">
            <a:extLst>
              <a:ext uri="{FF2B5EF4-FFF2-40B4-BE49-F238E27FC236}">
                <a16:creationId xmlns:a16="http://schemas.microsoft.com/office/drawing/2014/main" id="{0570BD04-B3D2-0DC5-246D-F42343AE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2EFE8-A1E7-4351-9540-9A31C37508E5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4" name="Нижний колонтитул 17">
            <a:extLst>
              <a:ext uri="{FF2B5EF4-FFF2-40B4-BE49-F238E27FC236}">
                <a16:creationId xmlns:a16="http://schemas.microsoft.com/office/drawing/2014/main" id="{731E5D87-D2B6-D42A-8D73-57A178B20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3A36EE-9A18-3687-8532-F13814265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91429-0252-49DE-A230-4847586C2251}" type="slidenum">
              <a:rPr lang="ru-RU" altLang="de-DE"/>
              <a:pPr/>
              <a:t>‹#›</a:t>
            </a:fld>
            <a:endParaRPr lang="ru-RU" altLang="de-DE"/>
          </a:p>
        </p:txBody>
      </p:sp>
    </p:spTree>
    <p:extLst>
      <p:ext uri="{BB962C8B-B14F-4D97-AF65-F5344CB8AC3E}">
        <p14:creationId xmlns:p14="http://schemas.microsoft.com/office/powerpoint/2010/main" val="302557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9">
            <a:extLst>
              <a:ext uri="{FF2B5EF4-FFF2-40B4-BE49-F238E27FC236}">
                <a16:creationId xmlns:a16="http://schemas.microsoft.com/office/drawing/2014/main" id="{32EAF600-78A6-DEF3-EB57-273375CBFD40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>
            <a:extLst>
              <a:ext uri="{FF2B5EF4-FFF2-40B4-BE49-F238E27FC236}">
                <a16:creationId xmlns:a16="http://schemas.microsoft.com/office/drawing/2014/main" id="{70F8D049-E0A2-2D8E-C7E7-C4472E528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6E648F-5006-4196-AB38-3516DD74EBBE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4" name="Нижний колонтитул 2">
            <a:extLst>
              <a:ext uri="{FF2B5EF4-FFF2-40B4-BE49-F238E27FC236}">
                <a16:creationId xmlns:a16="http://schemas.microsoft.com/office/drawing/2014/main" id="{786488FA-CA80-3A6D-7DA5-0ECB516CA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D84C46DB-28C1-41F9-B20B-5EFA2752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D97AE-8FB0-4F67-8265-40688C52EC12}" type="slidenum">
              <a:rPr lang="ru-RU" altLang="de-DE"/>
              <a:pPr/>
              <a:t>‹#›</a:t>
            </a:fld>
            <a:endParaRPr lang="ru-RU" altLang="de-DE"/>
          </a:p>
        </p:txBody>
      </p:sp>
    </p:spTree>
    <p:extLst>
      <p:ext uri="{BB962C8B-B14F-4D97-AF65-F5344CB8AC3E}">
        <p14:creationId xmlns:p14="http://schemas.microsoft.com/office/powerpoint/2010/main" val="2274586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>
            <a:extLst>
              <a:ext uri="{FF2B5EF4-FFF2-40B4-BE49-F238E27FC236}">
                <a16:creationId xmlns:a16="http://schemas.microsoft.com/office/drawing/2014/main" id="{2C25645A-E663-0D89-68C2-9567DD2F6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494D1-7D1A-45D0-A00E-030D6D0338D3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6" name="Нижний колонтитул 17">
            <a:extLst>
              <a:ext uri="{FF2B5EF4-FFF2-40B4-BE49-F238E27FC236}">
                <a16:creationId xmlns:a16="http://schemas.microsoft.com/office/drawing/2014/main" id="{70E3DDD8-4ADF-39B6-29C4-08DF2D985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7E94B9B2-79A1-AA7A-16D9-1FD4B9107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B1EFE-ED3B-4D08-B5E3-6AC1EAA8EE1F}" type="slidenum">
              <a:rPr lang="ru-RU" altLang="de-DE"/>
              <a:pPr/>
              <a:t>‹#›</a:t>
            </a:fld>
            <a:endParaRPr lang="ru-RU" altLang="de-DE"/>
          </a:p>
        </p:txBody>
      </p:sp>
    </p:spTree>
    <p:extLst>
      <p:ext uri="{BB962C8B-B14F-4D97-AF65-F5344CB8AC3E}">
        <p14:creationId xmlns:p14="http://schemas.microsoft.com/office/powerpoint/2010/main" val="2584917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9">
            <a:extLst>
              <a:ext uri="{FF2B5EF4-FFF2-40B4-BE49-F238E27FC236}">
                <a16:creationId xmlns:a16="http://schemas.microsoft.com/office/drawing/2014/main" id="{14F4554B-AC01-ADEB-5A3A-8F465B616BDC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>
            <a:extLst>
              <a:ext uri="{FF2B5EF4-FFF2-40B4-BE49-F238E27FC236}">
                <a16:creationId xmlns:a16="http://schemas.microsoft.com/office/drawing/2014/main" id="{D272613A-03DB-1D76-79C9-6C0276BDF9AF}"/>
              </a:ext>
            </a:extLst>
          </p:cNvPr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7" name="Дата 4">
            <a:extLst>
              <a:ext uri="{FF2B5EF4-FFF2-40B4-BE49-F238E27FC236}">
                <a16:creationId xmlns:a16="http://schemas.microsoft.com/office/drawing/2014/main" id="{0BAB61D4-9CBA-9955-3ED2-ACAC006BA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6BBAEB-9309-4C78-9D90-0ECA0B4A637C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8" name="Нижний колонтитул 5">
            <a:extLst>
              <a:ext uri="{FF2B5EF4-FFF2-40B4-BE49-F238E27FC236}">
                <a16:creationId xmlns:a16="http://schemas.microsoft.com/office/drawing/2014/main" id="{287FD15C-E798-D589-5A14-EC8838E46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>
            <a:extLst>
              <a:ext uri="{FF2B5EF4-FFF2-40B4-BE49-F238E27FC236}">
                <a16:creationId xmlns:a16="http://schemas.microsoft.com/office/drawing/2014/main" id="{993000AD-261A-8888-F51A-EFF6AA64A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5B440-1E59-4416-A12E-F296C5E3F2FD}" type="slidenum">
              <a:rPr lang="ru-RU" altLang="de-DE"/>
              <a:pPr/>
              <a:t>‹#›</a:t>
            </a:fld>
            <a:endParaRPr lang="ru-RU" altLang="de-DE"/>
          </a:p>
        </p:txBody>
      </p:sp>
    </p:spTree>
    <p:extLst>
      <p:ext uri="{BB962C8B-B14F-4D97-AF65-F5344CB8AC3E}">
        <p14:creationId xmlns:p14="http://schemas.microsoft.com/office/powerpoint/2010/main" val="1808194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257518A5-72FD-F7D4-2D8F-38D106113100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97C34AFE-5BFD-B188-06B4-FF88D2CDEFC0}"/>
              </a:ext>
            </a:extLst>
          </p:cNvPr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8964ECF5-819F-93AF-C75E-FBF3BCED9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1" name="Текст 3">
            <a:extLst>
              <a:ext uri="{FF2B5EF4-FFF2-40B4-BE49-F238E27FC236}">
                <a16:creationId xmlns:a16="http://schemas.microsoft.com/office/drawing/2014/main" id="{F4C01BE9-94F9-EA01-3AEF-4A00965481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de-DE"/>
              <a:t>Образец текста</a:t>
            </a:r>
          </a:p>
          <a:p>
            <a:pPr lvl="1"/>
            <a:r>
              <a:rPr lang="ru-RU" altLang="de-DE"/>
              <a:t>Второй уровень</a:t>
            </a:r>
          </a:p>
          <a:p>
            <a:pPr lvl="2"/>
            <a:r>
              <a:rPr lang="ru-RU" altLang="de-DE"/>
              <a:t>Третий уровень</a:t>
            </a:r>
          </a:p>
          <a:p>
            <a:pPr lvl="3"/>
            <a:r>
              <a:rPr lang="ru-RU" altLang="de-DE"/>
              <a:t>Четвертый уровень</a:t>
            </a:r>
          </a:p>
          <a:p>
            <a:pPr lvl="4"/>
            <a:r>
              <a:rPr lang="ru-RU" altLang="de-DE"/>
              <a:t>Пятый уровень</a:t>
            </a:r>
            <a:endParaRPr lang="en-US" altLang="de-DE"/>
          </a:p>
        </p:txBody>
      </p:sp>
      <p:sp>
        <p:nvSpPr>
          <p:cNvPr id="25" name="Дата 24">
            <a:extLst>
              <a:ext uri="{FF2B5EF4-FFF2-40B4-BE49-F238E27FC236}">
                <a16:creationId xmlns:a16="http://schemas.microsoft.com/office/drawing/2014/main" id="{2FE04729-C032-C0C0-1E3E-EF2FDE3597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A1AB1CD-07A6-4276-BBA2-843C3A72C5E6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18" name="Нижний колонтитул 17">
            <a:extLst>
              <a:ext uri="{FF2B5EF4-FFF2-40B4-BE49-F238E27FC236}">
                <a16:creationId xmlns:a16="http://schemas.microsoft.com/office/drawing/2014/main" id="{AA145FBD-3B9D-4D5E-B7FC-158F8CD885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10EE023-8DB1-29FE-8134-DC242103A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7A399"/>
                </a:solidFill>
                <a:latin typeface="Verdana" panose="020B0604030504040204" pitchFamily="34" charset="0"/>
              </a:defRPr>
            </a:lvl1pPr>
          </a:lstStyle>
          <a:p>
            <a:fld id="{92595779-9E65-4489-88DE-72E9FB7BD96A}" type="slidenum">
              <a:rPr lang="ru-RU" altLang="de-DE"/>
              <a:pPr/>
              <a:t>‹#›</a:t>
            </a:fld>
            <a:endParaRPr lang="ru-RU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1" r:id="rId2"/>
    <p:sldLayoutId id="2147483759" r:id="rId3"/>
    <p:sldLayoutId id="2147483752" r:id="rId4"/>
    <p:sldLayoutId id="2147483753" r:id="rId5"/>
    <p:sldLayoutId id="2147483754" r:id="rId6"/>
    <p:sldLayoutId id="2147483760" r:id="rId7"/>
    <p:sldLayoutId id="2147483755" r:id="rId8"/>
    <p:sldLayoutId id="2147483761" r:id="rId9"/>
    <p:sldLayoutId id="2147483756" r:id="rId10"/>
    <p:sldLayoutId id="214748375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A03A1-98C6-CE3D-8CE6-DE57C19C2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650" y="908050"/>
            <a:ext cx="7772400" cy="1828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/>
              <a:t>Куда поступить?</a:t>
            </a:r>
            <a:br>
              <a:rPr lang="ru-RU" sz="5400" dirty="0"/>
            </a:br>
            <a:r>
              <a:rPr lang="ru-RU" sz="5400" dirty="0"/>
              <a:t>Главные вузы республики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206DC1-5082-0758-6C20-4A92F817A8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188" y="4149725"/>
            <a:ext cx="3960812" cy="914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QR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-экскурсия</a:t>
            </a:r>
          </a:p>
        </p:txBody>
      </p:sp>
      <p:pic>
        <p:nvPicPr>
          <p:cNvPr id="6148" name="Picture 5">
            <a:extLst>
              <a:ext uri="{FF2B5EF4-FFF2-40B4-BE49-F238E27FC236}">
                <a16:creationId xmlns:a16="http://schemas.microsoft.com/office/drawing/2014/main" id="{ED3EE4CB-3915-928D-3AA6-271F78A37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068638"/>
            <a:ext cx="446405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BD491-0EC9-5671-A0E6-3C461E86F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349500"/>
            <a:ext cx="8183563" cy="10525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ВУЗ в Гродно</a:t>
            </a:r>
            <a:b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 ГРОДНЕНСКИЙ ГОСУДАРСТВЕННЫЙ УНИВЕРСИТЕТ ИМ. ЯНКИ КУПАЛЫ - ГРГУ</a:t>
            </a:r>
            <a:b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5363" name="Picture 2" descr="C:\Users\User\Desktop\images.jpg">
            <a:extLst>
              <a:ext uri="{FF2B5EF4-FFF2-40B4-BE49-F238E27FC236}">
                <a16:creationId xmlns:a16="http://schemas.microsoft.com/office/drawing/2014/main" id="{9FAEED6D-49BB-5EDD-43BC-181E6111F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500438"/>
            <a:ext cx="468153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>
            <a:extLst>
              <a:ext uri="{FF2B5EF4-FFF2-40B4-BE49-F238E27FC236}">
                <a16:creationId xmlns:a16="http://schemas.microsoft.com/office/drawing/2014/main" id="{20334817-E627-D3A7-5D42-FD01A214A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43275"/>
            <a:ext cx="2519362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C17016-95D2-4B3E-8EA0-4D28AEC4C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25" y="1773238"/>
            <a:ext cx="8610600" cy="10525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ВУЗ в Витебске</a:t>
            </a:r>
            <a:b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Витебский государственный университет имени П.М. </a:t>
            </a:r>
            <a:r>
              <a:rPr lang="ru-RU" dirty="0" err="1">
                <a:solidFill>
                  <a:schemeClr val="accent1">
                    <a:tint val="88000"/>
                    <a:satMod val="150000"/>
                  </a:schemeClr>
                </a:solidFill>
              </a:rPr>
              <a:t>Машерова</a:t>
            </a: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 (ВГУ им. </a:t>
            </a:r>
            <a:r>
              <a:rPr lang="ru-RU" dirty="0" err="1">
                <a:solidFill>
                  <a:schemeClr val="accent1">
                    <a:tint val="88000"/>
                    <a:satMod val="150000"/>
                  </a:schemeClr>
                </a:solidFill>
              </a:rPr>
              <a:t>П.М.Машерова</a:t>
            </a: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)</a:t>
            </a:r>
            <a:b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6387" name="Picture 2" descr="C:\Users\User\Desktop\400400p475EDNmain61VGU.JPG">
            <a:extLst>
              <a:ext uri="{FF2B5EF4-FFF2-40B4-BE49-F238E27FC236}">
                <a16:creationId xmlns:a16="http://schemas.microsoft.com/office/drawing/2014/main" id="{9731DB35-8AB6-2A92-EEC8-10FD08803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924175"/>
            <a:ext cx="403225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>
            <a:extLst>
              <a:ext uri="{FF2B5EF4-FFF2-40B4-BE49-F238E27FC236}">
                <a16:creationId xmlns:a16="http://schemas.microsoft.com/office/drawing/2014/main" id="{B7F8144E-37DB-5634-24CB-A2933A74C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068638"/>
            <a:ext cx="273685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C2313F-14D3-39DA-F19A-2532D9968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341438"/>
            <a:ext cx="8183562" cy="1052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ВУЗ в </a:t>
            </a:r>
            <a:r>
              <a:rPr lang="ru-RU" dirty="0" err="1">
                <a:solidFill>
                  <a:schemeClr val="accent1">
                    <a:tint val="88000"/>
                    <a:satMod val="150000"/>
                  </a:schemeClr>
                </a:solidFill>
              </a:rPr>
              <a:t>Могилёве</a:t>
            </a:r>
            <a:b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БЕЛОРУССКО-РОССИЙСКИЙ УНИВЕРСИТЕТ - БРУ</a:t>
            </a:r>
            <a:b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7411" name="Picture 2" descr="C:\Users\User\Desktop\foto1_3.jpg">
            <a:extLst>
              <a:ext uri="{FF2B5EF4-FFF2-40B4-BE49-F238E27FC236}">
                <a16:creationId xmlns:a16="http://schemas.microsoft.com/office/drawing/2014/main" id="{18B0EA12-5152-D615-C21F-FBF51D488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636838"/>
            <a:ext cx="4767263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>
            <a:extLst>
              <a:ext uri="{FF2B5EF4-FFF2-40B4-BE49-F238E27FC236}">
                <a16:creationId xmlns:a16="http://schemas.microsoft.com/office/drawing/2014/main" id="{FD0D1FC5-A962-6C16-DC41-4193F4848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808287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2DAB16-ECEB-D717-2B7B-8964A613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1268413"/>
            <a:ext cx="8183562" cy="1052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ВУЗ в Полоцке</a:t>
            </a:r>
            <a:b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ПОЛОЦКИЙ ГОСУДАРСТВЕННЫЙ УНИВЕРСИТЕТ - ПГУ</a:t>
            </a:r>
            <a:b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8435" name="Picture 2" descr="C:\Users\User\Desktop\pgu_3.jpg">
            <a:extLst>
              <a:ext uri="{FF2B5EF4-FFF2-40B4-BE49-F238E27FC236}">
                <a16:creationId xmlns:a16="http://schemas.microsoft.com/office/drawing/2014/main" id="{2329A52F-966D-8C4F-9388-60DF03FCF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2708275"/>
            <a:ext cx="4603750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>
            <a:extLst>
              <a:ext uri="{FF2B5EF4-FFF2-40B4-BE49-F238E27FC236}">
                <a16:creationId xmlns:a16="http://schemas.microsoft.com/office/drawing/2014/main" id="{48BD3737-977E-FC45-46F2-1A2155919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3284538"/>
            <a:ext cx="2663825" cy="26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5B6E55-1E6E-BC3F-F571-DCB30CD2A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25" y="3068638"/>
            <a:ext cx="8478838" cy="1052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ВУЗ в Горках</a:t>
            </a:r>
            <a:b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БЕЛОРУССКАЯ ГОСУДАРСТВЕННАЯ ОРДЕНОВ ОКТЯБРЬСКОЙ РЕВОЛЮЦИИ И ТРУДОВОГО КРАСНОГО ЗНАМЕНИ СЕЛЬСКОХОЗЯЙСТВЕННАЯ АКАДЕМИЯ - БГСХА</a:t>
            </a:r>
            <a:b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9459" name="Picture 2" descr="C:\Users\User\Desktop\DSC06026.jpg">
            <a:extLst>
              <a:ext uri="{FF2B5EF4-FFF2-40B4-BE49-F238E27FC236}">
                <a16:creationId xmlns:a16="http://schemas.microsoft.com/office/drawing/2014/main" id="{7DF66AC9-1028-AC4A-8C07-D8907C274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3516313"/>
            <a:ext cx="3656012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>
            <a:extLst>
              <a:ext uri="{FF2B5EF4-FFF2-40B4-BE49-F238E27FC236}">
                <a16:creationId xmlns:a16="http://schemas.microsoft.com/office/drawing/2014/main" id="{A801A8C9-4606-EE5E-B96C-55075803C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786188"/>
            <a:ext cx="23431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BA972F-826E-B8E1-4D97-F6ECAAA6A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844675"/>
            <a:ext cx="8183562" cy="1052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ВУЗ в Мозыре</a:t>
            </a:r>
            <a:b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МОЗЫРСКИЙ ГОСУДАРСТВЕННЫЙ ПЕДАГОГИЧЕСКИЙ УНИВЕРСИТЕТ ИМЕНИ И.П. ШАМЯКИНА - МГПУ</a:t>
            </a:r>
            <a:b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0483" name="Picture 2" descr="C:\Users\User\Desktop\img_mgpu_0_0.jpg">
            <a:extLst>
              <a:ext uri="{FF2B5EF4-FFF2-40B4-BE49-F238E27FC236}">
                <a16:creationId xmlns:a16="http://schemas.microsoft.com/office/drawing/2014/main" id="{49FC072F-AF03-B782-8A6E-7A7C042E6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2852738"/>
            <a:ext cx="4460875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>
            <a:extLst>
              <a:ext uri="{FF2B5EF4-FFF2-40B4-BE49-F238E27FC236}">
                <a16:creationId xmlns:a16="http://schemas.microsoft.com/office/drawing/2014/main" id="{FF64C143-150F-3A15-F0E6-D29F88850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429000"/>
            <a:ext cx="2770187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9CB05-2E70-97B5-3AA4-87771B7C7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68413"/>
            <a:ext cx="8183562" cy="1052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ВУЗ в Пинске</a:t>
            </a:r>
            <a:b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ПОЛЕССКИЙ ГОСУДАРСТВЕННЫЙ УНИВЕРСИТЕТ - ПОЛЕСГУ</a:t>
            </a:r>
            <a:b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1507" name="Picture 2" descr="C:\Users\User\Desktop\polesgu.jpg">
            <a:extLst>
              <a:ext uri="{FF2B5EF4-FFF2-40B4-BE49-F238E27FC236}">
                <a16:creationId xmlns:a16="http://schemas.microsoft.com/office/drawing/2014/main" id="{C3918C15-E2F8-E847-4525-D3563F8DA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2565400"/>
            <a:ext cx="3757613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>
            <a:extLst>
              <a:ext uri="{FF2B5EF4-FFF2-40B4-BE49-F238E27FC236}">
                <a16:creationId xmlns:a16="http://schemas.microsoft.com/office/drawing/2014/main" id="{735E1DBB-D6A8-2519-F309-9ED1FEF05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128963"/>
            <a:ext cx="3024187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6CC16F-CFD4-AAB3-0859-DF473E23A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3" y="1368425"/>
            <a:ext cx="8183562" cy="1052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ВУЗ в Барановичах</a:t>
            </a:r>
            <a:b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БАРАНОВИЧСКИЙ ГОСУДАРСТВЕННЫЙ УНИВЕРСИТЕТ - БАРГУ</a:t>
            </a:r>
          </a:p>
        </p:txBody>
      </p:sp>
      <p:pic>
        <p:nvPicPr>
          <p:cNvPr id="22531" name="Picture 2" descr="C:\Users\User\Desktop\скачанные файлы.jpg">
            <a:extLst>
              <a:ext uri="{FF2B5EF4-FFF2-40B4-BE49-F238E27FC236}">
                <a16:creationId xmlns:a16="http://schemas.microsoft.com/office/drawing/2014/main" id="{CD147E51-C69D-A376-D0B7-1E62E8C16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708275"/>
            <a:ext cx="4037012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>
            <a:extLst>
              <a:ext uri="{FF2B5EF4-FFF2-40B4-BE49-F238E27FC236}">
                <a16:creationId xmlns:a16="http://schemas.microsoft.com/office/drawing/2014/main" id="{F65F0BB0-AA08-DDEE-E538-1B9CDBE87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141663"/>
            <a:ext cx="3024187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3F79B-5320-FE60-ADE2-058C43BC2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Структура образования </a:t>
            </a:r>
          </a:p>
        </p:txBody>
      </p:sp>
      <p:pic>
        <p:nvPicPr>
          <p:cNvPr id="7171" name="Содержимое 3" descr="Безымянный.png">
            <a:extLst>
              <a:ext uri="{FF2B5EF4-FFF2-40B4-BE49-F238E27FC236}">
                <a16:creationId xmlns:a16="http://schemas.microsoft.com/office/drawing/2014/main" id="{2DD5ED75-16BF-6998-2FDF-69E5163304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476250"/>
            <a:ext cx="7777162" cy="496887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6C695F-A327-B2F3-B0C2-1DD6B97E8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География высшего образования</a:t>
            </a:r>
          </a:p>
        </p:txBody>
      </p:sp>
      <p:pic>
        <p:nvPicPr>
          <p:cNvPr id="8195" name="Содержимое 3" descr="257.png">
            <a:extLst>
              <a:ext uri="{FF2B5EF4-FFF2-40B4-BE49-F238E27FC236}">
                <a16:creationId xmlns:a16="http://schemas.microsoft.com/office/drawing/2014/main" id="{2C6D2880-5F87-6F84-F006-7374EC0C54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784225"/>
            <a:ext cx="7343775" cy="46609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91129A-6094-3D00-6BEC-090D75AEF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25" y="620713"/>
            <a:ext cx="8183563" cy="10525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ВУЗ в Минске </a:t>
            </a:r>
            <a:b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БНТУ</a:t>
            </a:r>
          </a:p>
        </p:txBody>
      </p:sp>
      <p:pic>
        <p:nvPicPr>
          <p:cNvPr id="9219" name="Picture 2" descr="C:\Users\User\Desktop\bntu.jpg">
            <a:extLst>
              <a:ext uri="{FF2B5EF4-FFF2-40B4-BE49-F238E27FC236}">
                <a16:creationId xmlns:a16="http://schemas.microsoft.com/office/drawing/2014/main" id="{F9CF01B3-933C-B6DD-ECD2-FE0632F18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2205038"/>
            <a:ext cx="4767262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>
            <a:extLst>
              <a:ext uri="{FF2B5EF4-FFF2-40B4-BE49-F238E27FC236}">
                <a16:creationId xmlns:a16="http://schemas.microsoft.com/office/drawing/2014/main" id="{34D4ECAD-FFC2-EDF8-9E4E-9803943B6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97200"/>
            <a:ext cx="2598738" cy="259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9A92C4-16B8-872C-4A17-5589FB0E1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981075"/>
            <a:ext cx="8135938" cy="23034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ВУЗ в Минске</a:t>
            </a:r>
            <a:b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БЕЛОРУССКИЙ ГОСУДАРСТВЕННЫЙ ТЕХНОЛОГИЧЕСКИЙ УНИВЕРСИТЕТ - БГТУ</a:t>
            </a:r>
            <a:b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0243" name="Picture 2" descr="C:\Users\User\Desktop\vidymgtu002.jpg">
            <a:extLst>
              <a:ext uri="{FF2B5EF4-FFF2-40B4-BE49-F238E27FC236}">
                <a16:creationId xmlns:a16="http://schemas.microsoft.com/office/drawing/2014/main" id="{B56DB19A-7ACC-B352-3F56-892FDBE9E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997200"/>
            <a:ext cx="49688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>
            <a:extLst>
              <a:ext uri="{FF2B5EF4-FFF2-40B4-BE49-F238E27FC236}">
                <a16:creationId xmlns:a16="http://schemas.microsoft.com/office/drawing/2014/main" id="{9E2CE461-7ABF-9D32-DF64-3FBC4AFEB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141663"/>
            <a:ext cx="2520950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ABB5E-3BD8-9967-25BF-3F982100C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205038"/>
            <a:ext cx="8183562" cy="10525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ВУЗ в Минске</a:t>
            </a:r>
            <a:b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БГУИР - БЕЛОРУССКИЙ ГОСУДАРСТВЕННЫЙ УНИВЕРСИТЕТ ИНФОРМАТИКИ И РАДИОЭЛЕКТРОНИКИ</a:t>
            </a:r>
            <a:b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1267" name="Picture 2" descr="C:\Users\User\Desktop\75.jpg">
            <a:extLst>
              <a:ext uri="{FF2B5EF4-FFF2-40B4-BE49-F238E27FC236}">
                <a16:creationId xmlns:a16="http://schemas.microsoft.com/office/drawing/2014/main" id="{938269AB-9E23-C4AC-4893-B20481544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997200"/>
            <a:ext cx="4168775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>
            <a:extLst>
              <a:ext uri="{FF2B5EF4-FFF2-40B4-BE49-F238E27FC236}">
                <a16:creationId xmlns:a16="http://schemas.microsoft.com/office/drawing/2014/main" id="{A622D6F6-35B0-45F5-16E1-39DDB88A5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89363"/>
            <a:ext cx="2422525" cy="242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35939-3535-918D-44B0-B3198DFD1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276475"/>
            <a:ext cx="8183562" cy="10525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Вуз в Гомеле</a:t>
            </a:r>
            <a:b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ГОМЕЛЬСКИЙ ГОСУДАРСТВЕННЫЙ УНИВЕРСИТЕТ ИМ. Ф. СКОРИНЫ - ГГУ</a:t>
            </a:r>
            <a:b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2291" name="Picture 2" descr="C:\Users\User\Desktop\1369047255703.png">
            <a:extLst>
              <a:ext uri="{FF2B5EF4-FFF2-40B4-BE49-F238E27FC236}">
                <a16:creationId xmlns:a16="http://schemas.microsoft.com/office/drawing/2014/main" id="{C32848ED-2F55-E246-93BB-7685ABAE0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3500438"/>
            <a:ext cx="4560887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>
            <a:extLst>
              <a:ext uri="{FF2B5EF4-FFF2-40B4-BE49-F238E27FC236}">
                <a16:creationId xmlns:a16="http://schemas.microsoft.com/office/drawing/2014/main" id="{7E071FF3-85FA-3894-F3FD-1D5518E1F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00438"/>
            <a:ext cx="2808287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0A3D8D-6012-DF30-EB37-242BE682D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3" y="2276475"/>
            <a:ext cx="8183562" cy="10525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ВУЗ в Гомеле</a:t>
            </a:r>
            <a:b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ГОМЕЛЬСКИЙ ГОСУДАРСТВЕННЫЙ ТЕХНИЧЕСКИЙ УНИВЕРСИТЕТ ИМЕНИ П.О.СУХОГО - ГГТУ</a:t>
            </a:r>
            <a:b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3315" name="Picture 2" descr="C:\Users\User\Desktop\0_21085_26899ec5_XL.jpg">
            <a:extLst>
              <a:ext uri="{FF2B5EF4-FFF2-40B4-BE49-F238E27FC236}">
                <a16:creationId xmlns:a16="http://schemas.microsoft.com/office/drawing/2014/main" id="{16F9EB1C-6938-1E13-F095-7313470EC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573463"/>
            <a:ext cx="4475162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>
            <a:extLst>
              <a:ext uri="{FF2B5EF4-FFF2-40B4-BE49-F238E27FC236}">
                <a16:creationId xmlns:a16="http://schemas.microsoft.com/office/drawing/2014/main" id="{5D25F1A7-97D5-C572-F5E7-AA8A440A9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3141663"/>
            <a:ext cx="2735262" cy="273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9EEBE-6E3C-82EF-CAC5-ED05B2FD1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341438"/>
            <a:ext cx="8183562" cy="10525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ВУЗ в Бресте </a:t>
            </a:r>
            <a:b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Брестский государственный технический университет </a:t>
            </a:r>
            <a:b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4339" name="Picture 2" descr="C:\Users\User\Desktop\yniver5-c0ce7e50dbb887ed97776ea4180879ec.jpg">
            <a:extLst>
              <a:ext uri="{FF2B5EF4-FFF2-40B4-BE49-F238E27FC236}">
                <a16:creationId xmlns:a16="http://schemas.microsoft.com/office/drawing/2014/main" id="{EE881475-6E9E-F907-FCE4-B97337E9A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744788"/>
            <a:ext cx="3997325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>
            <a:extLst>
              <a:ext uri="{FF2B5EF4-FFF2-40B4-BE49-F238E27FC236}">
                <a16:creationId xmlns:a16="http://schemas.microsoft.com/office/drawing/2014/main" id="{B7D6F1F8-DA69-3D2A-CDE9-8A969BC2C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90850"/>
            <a:ext cx="295275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113</TotalTime>
  <Words>52</Words>
  <Application>Microsoft Office PowerPoint</Application>
  <PresentationFormat>Экран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Куда поступить? Главные вузы республики</vt:lpstr>
      <vt:lpstr>Структура образования </vt:lpstr>
      <vt:lpstr>География высшего образования</vt:lpstr>
      <vt:lpstr>ВУЗ в Минске  БНТУ</vt:lpstr>
      <vt:lpstr>ВУЗ в Минске БЕЛОРУССКИЙ ГОСУДАРСТВЕННЫЙ ТЕХНОЛОГИЧЕСКИЙ УНИВЕРСИТЕТ - БГТУ </vt:lpstr>
      <vt:lpstr>ВУЗ в Минске БГУИР - БЕЛОРУССКИЙ ГОСУДАРСТВЕННЫЙ УНИВЕРСИТЕТ ИНФОРМАТИКИ И РАДИОЭЛЕКТРОНИКИ </vt:lpstr>
      <vt:lpstr>Вуз в Гомеле ГОМЕЛЬСКИЙ ГОСУДАРСТВЕННЫЙ УНИВЕРСИТЕТ ИМ. Ф. СКОРИНЫ - ГГУ </vt:lpstr>
      <vt:lpstr>ВУЗ в Гомеле ГОМЕЛЬСКИЙ ГОСУДАРСТВЕННЫЙ ТЕХНИЧЕСКИЙ УНИВЕРСИТЕТ ИМЕНИ П.О.СУХОГО - ГГТУ </vt:lpstr>
      <vt:lpstr>ВУЗ в Бресте  Брестский государственный технический университет  </vt:lpstr>
      <vt:lpstr>ВУЗ в Гродно  ГРОДНЕНСКИЙ ГОСУДАРСТВЕННЫЙ УНИВЕРСИТЕТ ИМ. ЯНКИ КУПАЛЫ - ГРГУ </vt:lpstr>
      <vt:lpstr>ВУЗ в Витебске Витебский государственный университет имени П.М. Машерова (ВГУ им. П.М.Машерова) </vt:lpstr>
      <vt:lpstr>ВУЗ в Могилёве БЕЛОРУССКО-РОССИЙСКИЙ УНИВЕРСИТЕТ - БРУ </vt:lpstr>
      <vt:lpstr>ВУЗ в Полоцке ПОЛОЦКИЙ ГОСУДАРСТВЕННЫЙ УНИВЕРСИТЕТ - ПГУ </vt:lpstr>
      <vt:lpstr>ВУЗ в Горках БЕЛОРУССКАЯ ГОСУДАРСТВЕННАЯ ОРДЕНОВ ОКТЯБРЬСКОЙ РЕВОЛЮЦИИ И ТРУДОВОГО КРАСНОГО ЗНАМЕНИ СЕЛЬСКОХОЗЯЙСТВЕННАЯ АКАДЕМИЯ - БГСХА </vt:lpstr>
      <vt:lpstr>ВУЗ в Мозыре МОЗЫРСКИЙ ГОСУДАРСТВЕННЫЙ ПЕДАГОГИЧЕСКИЙ УНИВЕРСИТЕТ ИМЕНИ И.П. ШАМЯКИНА - МГПУ </vt:lpstr>
      <vt:lpstr>ВУЗ в Пинске ПОЛЕССКИЙ ГОСУДАРСТВЕННЫЙ УНИВЕРСИТЕТ - ПОЛЕСГУ </vt:lpstr>
      <vt:lpstr>ВУЗ в Барановичах БАРАНОВИЧСКИЙ ГОСУДАРСТВЕННЫЙ УНИВЕРСИТЕТ - БАРГУ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География образования</dc:title>
  <dc:creator>User</dc:creator>
  <cp:lastModifiedBy>User</cp:lastModifiedBy>
  <cp:revision>24</cp:revision>
  <dcterms:created xsi:type="dcterms:W3CDTF">2015-04-23T21:37:17Z</dcterms:created>
  <dcterms:modified xsi:type="dcterms:W3CDTF">2023-04-18T13:24:02Z</dcterms:modified>
</cp:coreProperties>
</file>