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7FD6A8-0C74-42AD-825F-8370EA9B28E4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Международному дню энергосбережения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(виртуальный обзор литературы)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229600" cy="18288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«Учимся экономии и бережливости»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28632" y="38515"/>
            <a:ext cx="5438178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Галузо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И.В. Учимся экономии и бережливости: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класс.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энергопользование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экология: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учеб.-метод. пособие для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учителей /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И.В.Галузо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В.А.Байдаков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И.Н.Потапов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Мн.: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Аверсэв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2008.-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256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с.: ил.- (Библиотека учителя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результате хозяйственной деятельности человечество оказывает губительное действие на окружающую среду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Эта книга преследует следующие цели: помощь учащимся в осознании реальности ущерба, наносимого окружающей среде; воспитание глубокого уважения к природе; осознание ценности жизни и здоровья человека; уяснение связи между состоянием окружающей среды и развитием производства.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Мои документы\1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020"/>
            <a:ext cx="3562822" cy="62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1526"/>
            <a:ext cx="903649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ноября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день энергосбережения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1052735"/>
            <a:ext cx="4937757" cy="552826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день энергосбережения отмечается ежегодно 11 ноября. </a:t>
            </a:r>
          </a:p>
          <a:p>
            <a:pPr marL="13716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Событие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учредили участники международного проекта SPARE (Школьный проект по использованию ресурсов и энергии) в 2008 году в Казахстане на международном совещании координаторов. Цель праздника – привлечь внимание общественности и властей к рациональному использованию природных ресурсов и развитию возобновляемых источников энергии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энергосбережения – отличный повод устроить ужин при свечах или задушевные посиделки в кругу близких, выключив телефоны, компьютеры и телевизоры.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145" y="6211669"/>
            <a:ext cx="360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5" y="1237402"/>
            <a:ext cx="4029815" cy="53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" y="332656"/>
            <a:ext cx="91440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программа «Энергосбережение» на 2016- 2020 годы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44824"/>
            <a:ext cx="8712968" cy="48965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2021 г. энергоемкость ВВП Беларуси должна снизиться минимум на 2% по сравнению с показателем 2015 г., а соотношение объема производства (добычи) первичной энергии к валовому потреблению топливно-энергетических ресурсов (ТЭР) достигнет не менее 16%. Таковы целевые показатели Государственной программы «Энергосбережение» на 2016-2020 годы, утвержденной постановлением Совета Министров Республики Беларусь № 248 от 28 марта 2016 года.</a:t>
            </a:r>
          </a:p>
        </p:txBody>
      </p:sp>
    </p:spTree>
    <p:extLst>
      <p:ext uri="{BB962C8B-B14F-4D97-AF65-F5344CB8AC3E}">
        <p14:creationId xmlns:p14="http://schemas.microsoft.com/office/powerpoint/2010/main" val="6086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Уважаемые читатели! Предлагаем Вашему вниманию книги из фонда нашей библиотеки.</a:t>
            </a:r>
            <a:endParaRPr lang="ru-RU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145050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24867"/>
            <a:ext cx="4572000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Кувшинов,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Энергия атома – энергия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современности /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В.И.Кувшинов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В.Т.Казаян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Д.М.Максимович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Мн.:Беларусь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2012.- 136 с.: ил.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Энергосбережение – это деятельность государственных органов, направленная на снижения расхода топливно-энергетических ресурсов.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книге изложены основные вопросы современной ядерной энергетики, ее роли в развитии общества. 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141"/>
            <a:ext cx="3816424" cy="60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40" y="1196752"/>
            <a:ext cx="2386608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196561"/>
            <a:ext cx="5004048" cy="666143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Максимович, Д.М. Школьникам об энергии будущего/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Д.М.Максимович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.- Мн.: Беларусь, 2011.- 70 с.: ил.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Развитие энергетики, в том числе ядерной, давно волнует мировое сообщество.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книге рассмотрены вопросы использования атомной энергии как одного из основных источников энергии. Показано, что атомная энергия играет большую роль в развитии цивилизации. Приведены исторические и научные аспекты использования атомной энергии.</a:t>
            </a:r>
          </a:p>
        </p:txBody>
      </p:sp>
      <p:pic>
        <p:nvPicPr>
          <p:cNvPr id="2050" name="Picture 2" descr="C:\Documents and Settings\Администратор\Мои документы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6" y="423546"/>
            <a:ext cx="3600400" cy="59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181054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92231"/>
            <a:ext cx="4485162" cy="6741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Жук, М.М. 100 вопросов, 100 ответов об атомной энергетике/ </a:t>
            </a:r>
            <a:r>
              <a:rPr lang="ru-RU" sz="2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М.М.Жук</a:t>
            </a:r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.- Мн.: Дом прессы, 2009.- 112 с.: ил.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Ни отдельный человек, ни человеческое общество не могут существовать, не потребляя энергию. Развитие атомной энергетики в Беларуси – часть общей энергетической стратегии страны. 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книге даны ответы на вопросы об атомной энергетике.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Мои документы\1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1642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1954560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-24519"/>
            <a:ext cx="4986756" cy="68407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Галузо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И.В. Учимся экономии и бережливости: 8 класс.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современное энергетическое производство: учеб.-метод. пособие для учителей/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И.В.Галузо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И.Н.Панов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 Мн.: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Аверсэв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2008.- 207 с.: ил.- (Библиотека учителя).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книге рассматриваются следующие вопросы: роль энергии в жизни человека, понятие о природных ресурсах, являющихся источником различных видов энергии; структура потребления топливно-энергетических ресурсов; способы получения, преобразования и использования энергии.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Мои документы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4563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5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5505" y="166328"/>
            <a:ext cx="4978859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Галузо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И.В. Учимся экономии и бережливости: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класс.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производственное и бытовое энергосбережение: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учеб.-метод. пособие для учителей/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И.В.Галузо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В.А.Байдаков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Мн.: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Аверсэв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2008.-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с.: ил.- (Библиотека учителя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настоящее время не найдется человека, который бы не был заинтересован в рациональном использовании топливно-энергетических ресурсов, оздоровлении окружающей среды.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книге основное внимание уделяется вопросам энергосбережения в быту и на производстве, а также правовой базе в этой сфере. </a:t>
            </a:r>
          </a:p>
          <a:p>
            <a:pPr marL="137160" indent="0">
              <a:buNone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Мои документы\1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2" y="332656"/>
            <a:ext cx="374620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675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937</TotalTime>
  <Words>653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«Учимся экономии и бережливости»</vt:lpstr>
      <vt:lpstr>11 ноября - Международный день энергосбережения</vt:lpstr>
      <vt:lpstr>Государственная программа «Энергосбережение» на 2016- 2020 годы</vt:lpstr>
      <vt:lpstr>Уважаемые читатели! Предлагаем Вашему вниманию книги из фонда нашей библиотеки.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русский писатель»</dc:title>
  <dc:creator>User</dc:creator>
  <cp:lastModifiedBy>User</cp:lastModifiedBy>
  <cp:revision>95</cp:revision>
  <dcterms:created xsi:type="dcterms:W3CDTF">2016-05-05T08:42:48Z</dcterms:created>
  <dcterms:modified xsi:type="dcterms:W3CDTF">2016-11-08T13:07:39Z</dcterms:modified>
</cp:coreProperties>
</file>