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Corsiv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+vXg1DyEdTE1jj8AO4ML4fHx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siva-bold.fntdata"/><Relationship Id="rId21" Type="http://schemas.openxmlformats.org/officeDocument/2006/relationships/font" Target="fonts/Corsiva-regular.fntdata"/><Relationship Id="rId24" Type="http://schemas.openxmlformats.org/officeDocument/2006/relationships/font" Target="fonts/Corsiva-boldItalic.fntdata"/><Relationship Id="rId23" Type="http://schemas.openxmlformats.org/officeDocument/2006/relationships/font" Target="fonts/Corsi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8224" y="4437112"/>
            <a:ext cx="2772796" cy="242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Безымянный.png" id="28" name="Google Shape;2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7251040" y="4725144"/>
            <a:ext cx="1892959" cy="213285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0272" y="4573172"/>
            <a:ext cx="2270473" cy="228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http://linda6035.ucoz.ru/</a:t>
            </a:r>
            <a:endParaRPr sz="8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6"/>
          <p:cNvSpPr/>
          <p:nvPr/>
        </p:nvSpPr>
        <p:spPr>
          <a:xfrm flipH="1" rot="10800000">
            <a:off x="179512" y="188640"/>
            <a:ext cx="8784976" cy="6480720"/>
          </a:xfrm>
          <a:prstGeom prst="snip1Rect">
            <a:avLst>
              <a:gd fmla="val 16667" name="adj"/>
            </a:avLst>
          </a:prstGeom>
          <a:solidFill>
            <a:srgbClr val="E5DFEC"/>
          </a:solidFill>
          <a:ln cap="flat" cmpd="sng" w="2540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Лидия\шаблоны\Авторские шаблоны\мои блёстки\блестки.png"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"/>
          <p:cNvGrpSpPr/>
          <p:nvPr/>
        </p:nvGrpSpPr>
        <p:grpSpPr>
          <a:xfrm>
            <a:off x="395536" y="633086"/>
            <a:ext cx="8531488" cy="5810378"/>
            <a:chOff x="1084805" y="451462"/>
            <a:chExt cx="7165477" cy="4905644"/>
          </a:xfrm>
        </p:grpSpPr>
        <p:sp>
          <p:nvSpPr>
            <p:cNvPr id="86" name="Google Shape;86;p1"/>
            <p:cNvSpPr/>
            <p:nvPr/>
          </p:nvSpPr>
          <p:spPr>
            <a:xfrm>
              <a:off x="1084805" y="451462"/>
              <a:ext cx="7165477" cy="4905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9000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10 лучших книг о финансах для подростков</a:t>
              </a:r>
              <a:endParaRPr b="1" sz="900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500123" y="3772476"/>
              <a:ext cx="4910120" cy="40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395536" y="4803743"/>
            <a:ext cx="709424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Электронная книжная выставка с QR-кодом</a:t>
            </a:r>
            <a:endParaRPr b="1" i="1"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13510" y="232976"/>
            <a:ext cx="83903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учреждение образования «Лицей №1 г. Лиды»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0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67" name="Google Shape;167;p10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476672"/>
            <a:ext cx="3926210" cy="60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4355976" y="235689"/>
            <a:ext cx="4572000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«Финансовые истории для подростков» – Сергей Биденко и Ирина Золотаревич.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Название этой книги говорит само за себя, и она подойдет юным читателям, которые хотят окунуться в реальные события, происходящие в мире финансов.</a:t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Сергей Биденко и Ирина Золотаревич точно указывают на взаимосвязь между теплыми отношениями подростков с родителями, которые всегда готовы прийти на помощь своим детям, особенно в таком непростом деле, как планирование бюджета и расходов.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Не менее важным в этом издании является то, что авторы затрагивают более масштабные вопросы финансового мира, например, такие, как страховки и фондовые рынки.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5062988"/>
            <a:ext cx="1621954" cy="1621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1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77" name="Google Shape;177;p11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190" y="404664"/>
            <a:ext cx="4286250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5004048" y="167330"/>
            <a:ext cx="3797026" cy="643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«Как потратить деньги с умом?» – Бейли Джерри и Ло Фелиция.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Бейли Джерри и Ло Фелиция написали целую серию книг для подростков о финансовой грамотности. Безусловно, все они уникальны, заслуживают внимания и популярны среди подростков.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Из названия этой книги становится понятна основная тема, которая здесь развивается, но спешим донести до вас, что кроме повествований о разумных тратах денежных средств, вы найдете увлекательные рассказы об аспектах экономики и её составляющих.</a:t>
            </a:r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5099407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2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87" name="Google Shape;187;p12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653" y="404664"/>
            <a:ext cx="4286250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4716017" y="404664"/>
            <a:ext cx="4370066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«Твои деньги» – Бейли Джерри и Ло Фелиция.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Следующая книга серии «Деньги? Деньги… Деньги!», также написанная Бейли Джерри и Ло Фелицией, несомненно, привлечет внимание подростка своим содержанием.</a:t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В этом издании авторы подробно рассказывают читателю о способах самостоятельно заработать деньги, где и какие подработки может найти старшеклассник, как не попасться на удочку мошенников, а также о соблюдении трудового кодекса.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Преимуществом этой книги отметим то, что авторы предупреждают подростка о таких опасных способах заработка, как азартные игры и учат обходить их стороной.</a:t>
            </a:r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4759205"/>
            <a:ext cx="1656184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3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97" name="Google Shape;197;p13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351691"/>
            <a:ext cx="4536306" cy="595762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/>
          <p:nvPr/>
        </p:nvSpPr>
        <p:spPr>
          <a:xfrm>
            <a:off x="5292080" y="665242"/>
            <a:ext cx="3649986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«Заставь деньги расти» – Бейли Джерри и Ло Фелиция.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Третья и последняя книга серии «Деньги? Деньги… Деньги!», на которой мы заострим внимание, поведает юному читателю об искусстве инвестирования, подробно расскажет о работе всей банковской системы и проблемах инфляции, познакомит с фондовыми и товарными биржами, существующими на мировом рынке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4758338"/>
            <a:ext cx="1656184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4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207" name="Google Shape;207;p14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" y="476672"/>
            <a:ext cx="428625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/>
          <p:nvPr/>
        </p:nvSpPr>
        <p:spPr>
          <a:xfrm>
            <a:off x="5004048" y="956427"/>
            <a:ext cx="3981996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«Финансовая грамота для школьников» – Алексей Горяев и Валерий Чумаченко.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Алексей Горяев и Валерий Чумаченко, как и предыдущие авторы, упомянутые в этой статье, учат подростков, как зарабатывать и тратить деньги с умом.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Упор в этой книге делается на финансовые инструменты, такие как банковские карты, депозиты и кредиты.</a:t>
            </a:r>
            <a:endParaRPr/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88640"/>
            <a:ext cx="172819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476672"/>
            <a:ext cx="828675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214056" y="188640"/>
            <a:ext cx="8750432" cy="7201973"/>
            <a:chOff x="1084805" y="581388"/>
            <a:chExt cx="7343916" cy="4096758"/>
          </a:xfrm>
        </p:grpSpPr>
        <p:sp>
          <p:nvSpPr>
            <p:cNvPr id="95" name="Google Shape;95;p2"/>
            <p:cNvSpPr/>
            <p:nvPr/>
          </p:nvSpPr>
          <p:spPr>
            <a:xfrm>
              <a:off x="1084805" y="581388"/>
              <a:ext cx="7343916" cy="4096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6600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Нажить много денег - храбрость;                                                                 сохранить их - мудрость,                                                                  а умело расходовать - искусство.                                                                  Б. Ауэрбах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60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00123" y="3772476"/>
              <a:ext cx="4910120" cy="40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"/>
          <p:cNvGrpSpPr/>
          <p:nvPr/>
        </p:nvGrpSpPr>
        <p:grpSpPr>
          <a:xfrm>
            <a:off x="214056" y="188640"/>
            <a:ext cx="8750432" cy="6313831"/>
            <a:chOff x="1084805" y="581388"/>
            <a:chExt cx="7343916" cy="3591549"/>
          </a:xfrm>
        </p:grpSpPr>
        <p:sp>
          <p:nvSpPr>
            <p:cNvPr id="102" name="Google Shape;102;p3"/>
            <p:cNvSpPr/>
            <p:nvPr/>
          </p:nvSpPr>
          <p:spPr>
            <a:xfrm>
              <a:off x="1084805" y="581388"/>
              <a:ext cx="7343916" cy="35190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6600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Представлены лучшие литературные издания, которые помогут ориентироваться в непростом финансовом мире</a:t>
              </a:r>
              <a:endParaRPr b="1" sz="660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500123" y="3772476"/>
              <a:ext cx="4910120" cy="40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 flipH="1" rot="10800000">
            <a:off x="722313" y="4214813"/>
            <a:ext cx="5433863" cy="1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722313" y="2906713"/>
            <a:ext cx="500181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98" y="260648"/>
            <a:ext cx="6768752" cy="6202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16" name="Google Shape;116;p5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sp>
        <p:nvSpPr>
          <p:cNvPr id="118" name="Google Shape;118;p5"/>
          <p:cNvSpPr/>
          <p:nvPr/>
        </p:nvSpPr>
        <p:spPr>
          <a:xfrm>
            <a:off x="395536" y="260648"/>
            <a:ext cx="79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85764"/>
            <a:ext cx="3781944" cy="5849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4391980" y="124980"/>
            <a:ext cx="4572000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«Самый богатый человек в Вавилоне» – Джордж Клейсон.</a:t>
            </a:r>
            <a:endParaRPr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Книга, написанная Джорджем Самюэлем Клейсоном, долгое время предлагалась к прочтению только взрослым людям, однако, сегодня её настоятельно рекомендуют и для более юных читателей. </a:t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Произведение позволит подростку с головой окунуться в финансовый мир и расскажет о проблемах, с которыми можно там столкнуться, а также поведает, как прийти к реальному успеху. </a:t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 Все правила, которые указал автор, являются стабильными и неизменными, поэтому читатель может сразу применить их в действии и убедиться в необходимости обучения финансовой грамотности.</a:t>
            </a:r>
            <a:endParaRPr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60648"/>
            <a:ext cx="1512168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6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27" name="Google Shape;127;p6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78547"/>
            <a:ext cx="3936538" cy="5974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/>
          <p:nvPr/>
        </p:nvSpPr>
        <p:spPr>
          <a:xfrm>
            <a:off x="4355976" y="188640"/>
            <a:ext cx="4623376" cy="6678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«Пёс по имени Мани или азбука денег» – Бодо Шефер.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История, которая затянет любого подростка в удивительный мир приключений пса Мани и его подруги Киры. Бодо Шефер, автор этой книги, имеет огромную популярность в финансовом мире, поэтому точно знает, что необходимо донести до юного читателя, а также чем его удивить.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Книга не только поведает об идеях автора, но и научит читателя применять их в своей жизни, расскажет об основах финансовой грамотности и её важности. Огромным плюсом является то, что все это рассказывается в форме захватывающего приключения, поэтому подростки отмечают легкость прочтения весьма серьезного произведения.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88640"/>
            <a:ext cx="1088121" cy="108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7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37" name="Google Shape;137;p7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383" y="404664"/>
            <a:ext cx="3768577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4355976" y="243512"/>
            <a:ext cx="4788023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«Богатый папа, бедный папа для подростков» – Роберт Кийосаки.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Пожалуй, это самая весомая книга о финансовой грамотности, которую активно обсуждают на всех форумах родители подростков. </a:t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Роберт Кийосаки и Лектор Шэрон Л. убеждены, что в американских школах дети мало осведомлены о денежных вопросах, что уж говорить о России, жители которой не так давно пришли к осознанию того, что детям понятие финансовой грамотности нужно прививать с детства. «Богатый папа, бедный папа для подростков» – Роберт Кийосаки</a:t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Достоинством издания стали доступность написания, содержание упражнений для выполнения, множество полезных советов, наглядных примеров, наличие схем и многого другого. Эта книга просто клад для подростка, который настроен активно изучать финансовую грамотность.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2188" y="243512"/>
            <a:ext cx="869772" cy="86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8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47" name="Google Shape;147;p8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88139"/>
            <a:ext cx="428625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5076056" y="214189"/>
            <a:ext cx="4032225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«Финансы для тинейджеров» – Попова Наталья.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Автор на страницах своего издания рассказывает о деньгах, как об инструменте, с которым крайне важно обращаться правильно.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В книге понятным для подростка языком раскрываются такие важные в современном мире понятия, как инфляция, кредиты, налоги, реальный доход, бюджет, страхование и валюты.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Если вы не знаете, с чего начать обучение финансовой грамотности подростка, то эта книга отлично подойдет для старта в мир познания денег и всего, что с ними связано.</a:t>
            </a:r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5085184"/>
            <a:ext cx="1589209" cy="158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9"/>
          <p:cNvGrpSpPr/>
          <p:nvPr/>
        </p:nvGrpSpPr>
        <p:grpSpPr>
          <a:xfrm>
            <a:off x="539750" y="2060848"/>
            <a:ext cx="7993063" cy="3743060"/>
            <a:chOff x="539552" y="-815361"/>
            <a:chExt cx="7992888" cy="5611737"/>
          </a:xfrm>
        </p:grpSpPr>
        <p:sp>
          <p:nvSpPr>
            <p:cNvPr id="157" name="Google Shape;157;p9"/>
            <p:cNvSpPr/>
            <p:nvPr/>
          </p:nvSpPr>
          <p:spPr>
            <a:xfrm>
              <a:off x="539552" y="-815361"/>
              <a:ext cx="7992888" cy="55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699547" y="4196516"/>
              <a:ext cx="3628503" cy="5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88" y="476672"/>
            <a:ext cx="4398208" cy="591314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/>
          <p:nvPr/>
        </p:nvSpPr>
        <p:spPr>
          <a:xfrm>
            <a:off x="4972050" y="325186"/>
            <a:ext cx="3955926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«Деньги» – Владимир Никишин.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Энциклопедия издательства Росмэн позволит читателю окунуться в историю создания денежных средств, расскажет, для чего они появились, какую роль играли в древнем мире и как это связано с современностью.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Конкретных принципов по обращению с деньгами, советов по инвестированию и прочих тонкостей финансовой грамотности тинейджер здесь не найдет, тем не менее эксперты считают большим плюсом историческую осведомленность подростка в данном вопросе.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5403798"/>
            <a:ext cx="1227958" cy="122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2014-04-26T07:56:26Z</dcterms:created>
  <dc:creator>Компас</dc:creator>
</cp:coreProperties>
</file>